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2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8" r:id="rId4"/>
    <p:sldId id="266" r:id="rId5"/>
    <p:sldId id="263" r:id="rId6"/>
    <p:sldId id="264" r:id="rId7"/>
    <p:sldId id="257" r:id="rId8"/>
    <p:sldId id="258" r:id="rId9"/>
    <p:sldId id="259" r:id="rId10"/>
    <p:sldId id="260" r:id="rId11"/>
    <p:sldId id="261" r:id="rId12"/>
    <p:sldId id="262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60" autoAdjust="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9A41F-46A1-7341-9614-4B9679A32D41}" type="doc">
      <dgm:prSet loTypeId="urn:microsoft.com/office/officeart/2005/8/layout/vList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C07440D-1F14-E34E-A129-0EACCF74639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800" b="1" dirty="0" smtClean="0"/>
            <a:t>Аграрний ринок потребує комерційно привабливої та соціально значущої нішевої продукції</a:t>
          </a:r>
          <a:endParaRPr lang="uk-UA" sz="1800" b="1" dirty="0"/>
        </a:p>
      </dgm:t>
    </dgm:pt>
    <dgm:pt modelId="{9829E5B1-DAB6-324E-8155-26330E5055FF}" type="parTrans" cxnId="{4D75B87C-EA96-FD44-B0F3-AC418456D601}">
      <dgm:prSet/>
      <dgm:spPr/>
      <dgm:t>
        <a:bodyPr/>
        <a:lstStyle/>
        <a:p>
          <a:pPr algn="just"/>
          <a:endParaRPr lang="uk-UA" sz="1800" b="1"/>
        </a:p>
      </dgm:t>
    </dgm:pt>
    <dgm:pt modelId="{D1C426C0-596D-824F-83FE-1FE2ED40298B}" type="sibTrans" cxnId="{4D75B87C-EA96-FD44-B0F3-AC418456D601}">
      <dgm:prSet/>
      <dgm:spPr/>
      <dgm:t>
        <a:bodyPr/>
        <a:lstStyle/>
        <a:p>
          <a:pPr algn="just"/>
          <a:endParaRPr lang="uk-UA" sz="1800" b="1" dirty="0"/>
        </a:p>
      </dgm:t>
    </dgm:pt>
    <dgm:pt modelId="{AB787BEB-55BE-BC4E-AD60-C12394441A9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800" b="1" dirty="0" smtClean="0"/>
            <a:t>Реагування на </a:t>
          </a:r>
          <a:r>
            <a:rPr lang="uk-UA" sz="1800" b="1" dirty="0" err="1" smtClean="0"/>
            <a:t>нішеву</a:t>
          </a:r>
          <a:r>
            <a:rPr lang="uk-UA" sz="1800" b="1" dirty="0" smtClean="0"/>
            <a:t> </a:t>
          </a:r>
          <a:r>
            <a:rPr lang="uk-UA" sz="1800" b="1" dirty="0" err="1" smtClean="0"/>
            <a:t>кон</a:t>
          </a:r>
          <a:r>
            <a:rPr lang="en-US" sz="1800" b="1" dirty="0" smtClean="0"/>
            <a:t>`</a:t>
          </a:r>
          <a:r>
            <a:rPr lang="uk-UA" sz="1800" b="1" dirty="0" err="1" smtClean="0"/>
            <a:t>юнктуру</a:t>
          </a:r>
          <a:r>
            <a:rPr lang="uk-UA" sz="1800" b="1" dirty="0" smtClean="0"/>
            <a:t> можуть забезпечити малі і середні </a:t>
          </a:r>
          <a:r>
            <a:rPr lang="uk-UA" sz="1800" b="1" noProof="0" dirty="0" smtClean="0"/>
            <a:t>товаровиробники</a:t>
          </a:r>
          <a:r>
            <a:rPr lang="uk-UA" sz="1800" b="1" dirty="0" smtClean="0"/>
            <a:t>, їм потрібні технології швидкого розгортання виробництва</a:t>
          </a:r>
          <a:r>
            <a:rPr lang="en-US" sz="1800" b="1" dirty="0" smtClean="0"/>
            <a:t> </a:t>
          </a:r>
          <a:r>
            <a:rPr lang="uk-UA" sz="1800" b="1" dirty="0" smtClean="0"/>
            <a:t>і гарантований збут продукції</a:t>
          </a:r>
          <a:endParaRPr lang="uk-UA" sz="1800" b="1" dirty="0"/>
        </a:p>
      </dgm:t>
    </dgm:pt>
    <dgm:pt modelId="{B51A8566-D288-EE42-A150-6AB58A94C523}" type="parTrans" cxnId="{F3339D16-BD7B-4940-89EE-3505D8B9CD32}">
      <dgm:prSet/>
      <dgm:spPr/>
      <dgm:t>
        <a:bodyPr/>
        <a:lstStyle/>
        <a:p>
          <a:pPr algn="just"/>
          <a:endParaRPr lang="uk-UA" sz="1800" b="1"/>
        </a:p>
      </dgm:t>
    </dgm:pt>
    <dgm:pt modelId="{0CA63F47-DEEB-2244-A91C-3B8316FE6207}" type="sibTrans" cxnId="{F3339D16-BD7B-4940-89EE-3505D8B9CD32}">
      <dgm:prSet/>
      <dgm:spPr/>
      <dgm:t>
        <a:bodyPr/>
        <a:lstStyle/>
        <a:p>
          <a:pPr algn="just"/>
          <a:endParaRPr lang="uk-UA" sz="1800" b="1"/>
        </a:p>
      </dgm:t>
    </dgm:pt>
    <dgm:pt modelId="{787E2876-C88D-B049-B0D4-3FB0A237F22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800" b="1" dirty="0" smtClean="0"/>
            <a:t>Технології може забезпечити аграрна наука, яка має високий інноваційний потенціал, проте низьку ефективність комерціалізації розробок, що має компенсувати тісна співпраця наукових установ з суб'єктами ринку   </a:t>
          </a:r>
          <a:endParaRPr lang="uk-UA" sz="1800" b="1" dirty="0"/>
        </a:p>
      </dgm:t>
    </dgm:pt>
    <dgm:pt modelId="{799E2A7F-DF89-F646-8F27-94415C211EB6}" type="parTrans" cxnId="{648CCD2D-70C9-BB42-AACE-079A08ABA934}">
      <dgm:prSet/>
      <dgm:spPr/>
      <dgm:t>
        <a:bodyPr/>
        <a:lstStyle/>
        <a:p>
          <a:pPr algn="just"/>
          <a:endParaRPr lang="uk-UA" sz="1800" b="1"/>
        </a:p>
      </dgm:t>
    </dgm:pt>
    <dgm:pt modelId="{7E40F8B0-B668-F246-9825-1DBB489427F3}" type="sibTrans" cxnId="{648CCD2D-70C9-BB42-AACE-079A08ABA934}">
      <dgm:prSet/>
      <dgm:spPr/>
      <dgm:t>
        <a:bodyPr/>
        <a:lstStyle/>
        <a:p>
          <a:pPr algn="just"/>
          <a:endParaRPr lang="uk-UA" sz="1800" b="1"/>
        </a:p>
      </dgm:t>
    </dgm:pt>
    <dgm:pt modelId="{A22D16A2-0D2F-8749-BF89-0F038E69E3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800" b="1" dirty="0" smtClean="0"/>
            <a:t>Необхідна інтегрована </a:t>
          </a:r>
          <a:r>
            <a:rPr lang="uk-UA" sz="1800" b="1" noProof="0" dirty="0" err="1" smtClean="0"/>
            <a:t>ринковоорієнтована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кластерна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біоекосистема</a:t>
          </a:r>
          <a:r>
            <a:rPr lang="uk-UA" sz="1800" b="1" noProof="0" dirty="0" smtClean="0"/>
            <a:t>  замовлення, освоєння, виробництва та  реалізації нішевої продукції на засадах партнерства науки і бізнесу</a:t>
          </a:r>
          <a:endParaRPr lang="uk-UA" sz="1800" b="1" noProof="0" dirty="0"/>
        </a:p>
      </dgm:t>
    </dgm:pt>
    <dgm:pt modelId="{CF379E52-330D-1B42-97D3-FCE6122AE506}" type="parTrans" cxnId="{F104811F-4E27-1E44-80B6-12EFAAA29393}">
      <dgm:prSet/>
      <dgm:spPr/>
      <dgm:t>
        <a:bodyPr/>
        <a:lstStyle/>
        <a:p>
          <a:pPr algn="just"/>
          <a:endParaRPr lang="uk-UA" sz="1800" b="1"/>
        </a:p>
      </dgm:t>
    </dgm:pt>
    <dgm:pt modelId="{EEF47811-D39C-1247-8FA7-CABDF0A70205}" type="sibTrans" cxnId="{F104811F-4E27-1E44-80B6-12EFAAA29393}">
      <dgm:prSet/>
      <dgm:spPr/>
      <dgm:t>
        <a:bodyPr/>
        <a:lstStyle/>
        <a:p>
          <a:pPr algn="just"/>
          <a:endParaRPr lang="uk-UA" sz="1800" b="1"/>
        </a:p>
      </dgm:t>
    </dgm:pt>
    <dgm:pt modelId="{94EC1202-ADE1-4F1A-947E-6E2134A6F6C1}" type="pres">
      <dgm:prSet presAssocID="{D059A41F-46A1-7341-9614-4B9679A32D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B65360-2505-4159-A11C-20BB289A2FE3}" type="pres">
      <dgm:prSet presAssocID="{EC07440D-1F14-E34E-A129-0EACCF746399}" presName="comp" presStyleCnt="0"/>
      <dgm:spPr/>
    </dgm:pt>
    <dgm:pt modelId="{E9AD8CCD-A084-4A2F-87B2-B5DD83134A30}" type="pres">
      <dgm:prSet presAssocID="{EC07440D-1F14-E34E-A129-0EACCF746399}" presName="box" presStyleLbl="node1" presStyleIdx="0" presStyleCnt="4"/>
      <dgm:spPr/>
      <dgm:t>
        <a:bodyPr/>
        <a:lstStyle/>
        <a:p>
          <a:endParaRPr lang="uk-UA"/>
        </a:p>
      </dgm:t>
    </dgm:pt>
    <dgm:pt modelId="{3B869D74-4E85-4D55-8DAF-9867C61F3C26}" type="pres">
      <dgm:prSet presAssocID="{EC07440D-1F14-E34E-A129-0EACCF74639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BFB388B-1929-455C-A9B0-E83429281385}" type="pres">
      <dgm:prSet presAssocID="{EC07440D-1F14-E34E-A129-0EACCF74639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1BF54B-C7C6-4BDF-B31D-0D1A0BED6939}" type="pres">
      <dgm:prSet presAssocID="{D1C426C0-596D-824F-83FE-1FE2ED40298B}" presName="spacer" presStyleCnt="0"/>
      <dgm:spPr/>
    </dgm:pt>
    <dgm:pt modelId="{8B5B1278-D988-48EC-A029-5A427847D59C}" type="pres">
      <dgm:prSet presAssocID="{AB787BEB-55BE-BC4E-AD60-C12394441A91}" presName="comp" presStyleCnt="0"/>
      <dgm:spPr/>
    </dgm:pt>
    <dgm:pt modelId="{C2B90B42-4F15-4D4E-AC12-9C51ED876D04}" type="pres">
      <dgm:prSet presAssocID="{AB787BEB-55BE-BC4E-AD60-C12394441A91}" presName="box" presStyleLbl="node1" presStyleIdx="1" presStyleCnt="4" custFlipHor="0" custLinFactNeighborX="132"/>
      <dgm:spPr/>
      <dgm:t>
        <a:bodyPr/>
        <a:lstStyle/>
        <a:p>
          <a:endParaRPr lang="uk-UA"/>
        </a:p>
      </dgm:t>
    </dgm:pt>
    <dgm:pt modelId="{EDCA8221-0CFD-4D18-A4FB-77071CC686AD}" type="pres">
      <dgm:prSet presAssocID="{AB787BEB-55BE-BC4E-AD60-C12394441A9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AFCF202-6224-4AE7-89E0-D2C7B04B4D27}" type="pres">
      <dgm:prSet presAssocID="{AB787BEB-55BE-BC4E-AD60-C12394441A9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73A3A7-76DE-4004-9B9C-E2DEA9EF8F14}" type="pres">
      <dgm:prSet presAssocID="{0CA63F47-DEEB-2244-A91C-3B8316FE6207}" presName="spacer" presStyleCnt="0"/>
      <dgm:spPr/>
    </dgm:pt>
    <dgm:pt modelId="{687B1235-97F0-4BE7-8622-57B2310BB183}" type="pres">
      <dgm:prSet presAssocID="{787E2876-C88D-B049-B0D4-3FB0A237F226}" presName="comp" presStyleCnt="0"/>
      <dgm:spPr/>
    </dgm:pt>
    <dgm:pt modelId="{F457E079-DD8A-4877-8FD4-9629E86831C2}" type="pres">
      <dgm:prSet presAssocID="{787E2876-C88D-B049-B0D4-3FB0A237F226}" presName="box" presStyleLbl="node1" presStyleIdx="2" presStyleCnt="4"/>
      <dgm:spPr/>
      <dgm:t>
        <a:bodyPr/>
        <a:lstStyle/>
        <a:p>
          <a:endParaRPr lang="uk-UA"/>
        </a:p>
      </dgm:t>
    </dgm:pt>
    <dgm:pt modelId="{80114768-CFA1-40C9-B3BA-5C34A2723CA4}" type="pres">
      <dgm:prSet presAssocID="{787E2876-C88D-B049-B0D4-3FB0A237F22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0943AF2-97D8-4E27-8A40-BA083267B379}" type="pres">
      <dgm:prSet presAssocID="{787E2876-C88D-B049-B0D4-3FB0A237F22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1C7493-6FAD-440F-AEDF-6E90AEA13FB6}" type="pres">
      <dgm:prSet presAssocID="{7E40F8B0-B668-F246-9825-1DBB489427F3}" presName="spacer" presStyleCnt="0"/>
      <dgm:spPr/>
    </dgm:pt>
    <dgm:pt modelId="{15203FE5-B268-426C-8697-D83D57842590}" type="pres">
      <dgm:prSet presAssocID="{A22D16A2-0D2F-8749-BF89-0F038E69E3F4}" presName="comp" presStyleCnt="0"/>
      <dgm:spPr/>
    </dgm:pt>
    <dgm:pt modelId="{C733E8B8-BDFD-4C9A-8391-6D9304740A0A}" type="pres">
      <dgm:prSet presAssocID="{A22D16A2-0D2F-8749-BF89-0F038E69E3F4}" presName="box" presStyleLbl="node1" presStyleIdx="3" presStyleCnt="4"/>
      <dgm:spPr/>
      <dgm:t>
        <a:bodyPr/>
        <a:lstStyle/>
        <a:p>
          <a:endParaRPr lang="uk-UA"/>
        </a:p>
      </dgm:t>
    </dgm:pt>
    <dgm:pt modelId="{8DFB5672-5F26-479B-A647-7EE47E0BD723}" type="pres">
      <dgm:prSet presAssocID="{A22D16A2-0D2F-8749-BF89-0F038E69E3F4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44D06FC-8113-4F1D-A9DA-F08A9CD7F26B}" type="pres">
      <dgm:prSet presAssocID="{A22D16A2-0D2F-8749-BF89-0F038E69E3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04811F-4E27-1E44-80B6-12EFAAA29393}" srcId="{D059A41F-46A1-7341-9614-4B9679A32D41}" destId="{A22D16A2-0D2F-8749-BF89-0F038E69E3F4}" srcOrd="3" destOrd="0" parTransId="{CF379E52-330D-1B42-97D3-FCE6122AE506}" sibTransId="{EEF47811-D39C-1247-8FA7-CABDF0A70205}"/>
    <dgm:cxn modelId="{F3339D16-BD7B-4940-89EE-3505D8B9CD32}" srcId="{D059A41F-46A1-7341-9614-4B9679A32D41}" destId="{AB787BEB-55BE-BC4E-AD60-C12394441A91}" srcOrd="1" destOrd="0" parTransId="{B51A8566-D288-EE42-A150-6AB58A94C523}" sibTransId="{0CA63F47-DEEB-2244-A91C-3B8316FE6207}"/>
    <dgm:cxn modelId="{E6442196-A474-4639-91D7-C80978E3E1B1}" type="presOf" srcId="{EC07440D-1F14-E34E-A129-0EACCF746399}" destId="{EBFB388B-1929-455C-A9B0-E83429281385}" srcOrd="1" destOrd="0" presId="urn:microsoft.com/office/officeart/2005/8/layout/vList4"/>
    <dgm:cxn modelId="{4D75B87C-EA96-FD44-B0F3-AC418456D601}" srcId="{D059A41F-46A1-7341-9614-4B9679A32D41}" destId="{EC07440D-1F14-E34E-A129-0EACCF746399}" srcOrd="0" destOrd="0" parTransId="{9829E5B1-DAB6-324E-8155-26330E5055FF}" sibTransId="{D1C426C0-596D-824F-83FE-1FE2ED40298B}"/>
    <dgm:cxn modelId="{16A77699-5726-4043-B126-CB99DF2947C3}" type="presOf" srcId="{787E2876-C88D-B049-B0D4-3FB0A237F226}" destId="{B0943AF2-97D8-4E27-8A40-BA083267B379}" srcOrd="1" destOrd="0" presId="urn:microsoft.com/office/officeart/2005/8/layout/vList4"/>
    <dgm:cxn modelId="{6120D35A-E3C1-47D1-982E-9FD7CB7C6FE6}" type="presOf" srcId="{EC07440D-1F14-E34E-A129-0EACCF746399}" destId="{E9AD8CCD-A084-4A2F-87B2-B5DD83134A30}" srcOrd="0" destOrd="0" presId="urn:microsoft.com/office/officeart/2005/8/layout/vList4"/>
    <dgm:cxn modelId="{648CCD2D-70C9-BB42-AACE-079A08ABA934}" srcId="{D059A41F-46A1-7341-9614-4B9679A32D41}" destId="{787E2876-C88D-B049-B0D4-3FB0A237F226}" srcOrd="2" destOrd="0" parTransId="{799E2A7F-DF89-F646-8F27-94415C211EB6}" sibTransId="{7E40F8B0-B668-F246-9825-1DBB489427F3}"/>
    <dgm:cxn modelId="{3CFA9DFB-A484-40F1-ABA1-8400963A3824}" type="presOf" srcId="{D059A41F-46A1-7341-9614-4B9679A32D41}" destId="{94EC1202-ADE1-4F1A-947E-6E2134A6F6C1}" srcOrd="0" destOrd="0" presId="urn:microsoft.com/office/officeart/2005/8/layout/vList4"/>
    <dgm:cxn modelId="{006480E5-C788-43E5-B3B2-37FC5E9B88B4}" type="presOf" srcId="{787E2876-C88D-B049-B0D4-3FB0A237F226}" destId="{F457E079-DD8A-4877-8FD4-9629E86831C2}" srcOrd="0" destOrd="0" presId="urn:microsoft.com/office/officeart/2005/8/layout/vList4"/>
    <dgm:cxn modelId="{5F2028F2-9B7E-43C1-AF89-AA9DB5FF94A2}" type="presOf" srcId="{AB787BEB-55BE-BC4E-AD60-C12394441A91}" destId="{C2B90B42-4F15-4D4E-AC12-9C51ED876D04}" srcOrd="0" destOrd="0" presId="urn:microsoft.com/office/officeart/2005/8/layout/vList4"/>
    <dgm:cxn modelId="{6A7F0E89-4CA4-43D8-9637-1840758258AB}" type="presOf" srcId="{A22D16A2-0D2F-8749-BF89-0F038E69E3F4}" destId="{044D06FC-8113-4F1D-A9DA-F08A9CD7F26B}" srcOrd="1" destOrd="0" presId="urn:microsoft.com/office/officeart/2005/8/layout/vList4"/>
    <dgm:cxn modelId="{9AD6C7DA-854B-4B9A-8ECB-2ACB31C1F94F}" type="presOf" srcId="{A22D16A2-0D2F-8749-BF89-0F038E69E3F4}" destId="{C733E8B8-BDFD-4C9A-8391-6D9304740A0A}" srcOrd="0" destOrd="0" presId="urn:microsoft.com/office/officeart/2005/8/layout/vList4"/>
    <dgm:cxn modelId="{37EFD4C6-FCC8-428E-B372-72F23B436CAB}" type="presOf" srcId="{AB787BEB-55BE-BC4E-AD60-C12394441A91}" destId="{4AFCF202-6224-4AE7-89E0-D2C7B04B4D27}" srcOrd="1" destOrd="0" presId="urn:microsoft.com/office/officeart/2005/8/layout/vList4"/>
    <dgm:cxn modelId="{5F4DD5C8-B885-4FDA-AE00-96AFB02A5441}" type="presParOf" srcId="{94EC1202-ADE1-4F1A-947E-6E2134A6F6C1}" destId="{CEB65360-2505-4159-A11C-20BB289A2FE3}" srcOrd="0" destOrd="0" presId="urn:microsoft.com/office/officeart/2005/8/layout/vList4"/>
    <dgm:cxn modelId="{D8086D97-BBD5-4AB7-81A2-D6C1A9D177E2}" type="presParOf" srcId="{CEB65360-2505-4159-A11C-20BB289A2FE3}" destId="{E9AD8CCD-A084-4A2F-87B2-B5DD83134A30}" srcOrd="0" destOrd="0" presId="urn:microsoft.com/office/officeart/2005/8/layout/vList4"/>
    <dgm:cxn modelId="{55ABF6F1-4DE7-41B3-90D8-4870FD2A4D68}" type="presParOf" srcId="{CEB65360-2505-4159-A11C-20BB289A2FE3}" destId="{3B869D74-4E85-4D55-8DAF-9867C61F3C26}" srcOrd="1" destOrd="0" presId="urn:microsoft.com/office/officeart/2005/8/layout/vList4"/>
    <dgm:cxn modelId="{FCA3ACB3-435B-4569-8AC2-8E5A4E79B008}" type="presParOf" srcId="{CEB65360-2505-4159-A11C-20BB289A2FE3}" destId="{EBFB388B-1929-455C-A9B0-E83429281385}" srcOrd="2" destOrd="0" presId="urn:microsoft.com/office/officeart/2005/8/layout/vList4"/>
    <dgm:cxn modelId="{3C2502BF-B40D-45FC-A9FC-D707F84EDF13}" type="presParOf" srcId="{94EC1202-ADE1-4F1A-947E-6E2134A6F6C1}" destId="{D51BF54B-C7C6-4BDF-B31D-0D1A0BED6939}" srcOrd="1" destOrd="0" presId="urn:microsoft.com/office/officeart/2005/8/layout/vList4"/>
    <dgm:cxn modelId="{3E074BF7-E920-471F-9BA7-A0FCC4D8D7BD}" type="presParOf" srcId="{94EC1202-ADE1-4F1A-947E-6E2134A6F6C1}" destId="{8B5B1278-D988-48EC-A029-5A427847D59C}" srcOrd="2" destOrd="0" presId="urn:microsoft.com/office/officeart/2005/8/layout/vList4"/>
    <dgm:cxn modelId="{F6ADC938-2BCF-4BBC-A790-3BCEDF1C263E}" type="presParOf" srcId="{8B5B1278-D988-48EC-A029-5A427847D59C}" destId="{C2B90B42-4F15-4D4E-AC12-9C51ED876D04}" srcOrd="0" destOrd="0" presId="urn:microsoft.com/office/officeart/2005/8/layout/vList4"/>
    <dgm:cxn modelId="{84AF1225-4A45-4BA8-A49C-7015F3CE44D9}" type="presParOf" srcId="{8B5B1278-D988-48EC-A029-5A427847D59C}" destId="{EDCA8221-0CFD-4D18-A4FB-77071CC686AD}" srcOrd="1" destOrd="0" presId="urn:microsoft.com/office/officeart/2005/8/layout/vList4"/>
    <dgm:cxn modelId="{AB7A64A3-8A6E-4FF6-8F76-A0C94AC718D1}" type="presParOf" srcId="{8B5B1278-D988-48EC-A029-5A427847D59C}" destId="{4AFCF202-6224-4AE7-89E0-D2C7B04B4D27}" srcOrd="2" destOrd="0" presId="urn:microsoft.com/office/officeart/2005/8/layout/vList4"/>
    <dgm:cxn modelId="{3FB01195-984E-49E5-9CC5-38BC0BF9ADDC}" type="presParOf" srcId="{94EC1202-ADE1-4F1A-947E-6E2134A6F6C1}" destId="{DA73A3A7-76DE-4004-9B9C-E2DEA9EF8F14}" srcOrd="3" destOrd="0" presId="urn:microsoft.com/office/officeart/2005/8/layout/vList4"/>
    <dgm:cxn modelId="{5AC7F9D5-819F-451F-A6DF-EFDAD1F32ED3}" type="presParOf" srcId="{94EC1202-ADE1-4F1A-947E-6E2134A6F6C1}" destId="{687B1235-97F0-4BE7-8622-57B2310BB183}" srcOrd="4" destOrd="0" presId="urn:microsoft.com/office/officeart/2005/8/layout/vList4"/>
    <dgm:cxn modelId="{1B3986EF-376A-4918-ADB1-003610C7A9B0}" type="presParOf" srcId="{687B1235-97F0-4BE7-8622-57B2310BB183}" destId="{F457E079-DD8A-4877-8FD4-9629E86831C2}" srcOrd="0" destOrd="0" presId="urn:microsoft.com/office/officeart/2005/8/layout/vList4"/>
    <dgm:cxn modelId="{5F3B2EDA-43E2-4A59-A7BC-EF94CF578063}" type="presParOf" srcId="{687B1235-97F0-4BE7-8622-57B2310BB183}" destId="{80114768-CFA1-40C9-B3BA-5C34A2723CA4}" srcOrd="1" destOrd="0" presId="urn:microsoft.com/office/officeart/2005/8/layout/vList4"/>
    <dgm:cxn modelId="{98E84390-4DC3-4116-AB1D-A4863D14F8CC}" type="presParOf" srcId="{687B1235-97F0-4BE7-8622-57B2310BB183}" destId="{B0943AF2-97D8-4E27-8A40-BA083267B379}" srcOrd="2" destOrd="0" presId="urn:microsoft.com/office/officeart/2005/8/layout/vList4"/>
    <dgm:cxn modelId="{C2698155-3DB1-4052-B1DC-AD21A275053D}" type="presParOf" srcId="{94EC1202-ADE1-4F1A-947E-6E2134A6F6C1}" destId="{9B1C7493-6FAD-440F-AEDF-6E90AEA13FB6}" srcOrd="5" destOrd="0" presId="urn:microsoft.com/office/officeart/2005/8/layout/vList4"/>
    <dgm:cxn modelId="{AA8D7266-C6B4-4B71-A2B3-19E1A1FC5B05}" type="presParOf" srcId="{94EC1202-ADE1-4F1A-947E-6E2134A6F6C1}" destId="{15203FE5-B268-426C-8697-D83D57842590}" srcOrd="6" destOrd="0" presId="urn:microsoft.com/office/officeart/2005/8/layout/vList4"/>
    <dgm:cxn modelId="{CA48D5F4-09F3-42A3-86E8-3A3BA9BCDCE1}" type="presParOf" srcId="{15203FE5-B268-426C-8697-D83D57842590}" destId="{C733E8B8-BDFD-4C9A-8391-6D9304740A0A}" srcOrd="0" destOrd="0" presId="urn:microsoft.com/office/officeart/2005/8/layout/vList4"/>
    <dgm:cxn modelId="{ADF40A5C-37C9-4051-A16D-2DF312A42D60}" type="presParOf" srcId="{15203FE5-B268-426C-8697-D83D57842590}" destId="{8DFB5672-5F26-479B-A647-7EE47E0BD723}" srcOrd="1" destOrd="0" presId="urn:microsoft.com/office/officeart/2005/8/layout/vList4"/>
    <dgm:cxn modelId="{8D4080BA-71D1-4B48-827A-0972E347D612}" type="presParOf" srcId="{15203FE5-B268-426C-8697-D83D57842590}" destId="{044D06FC-8113-4F1D-A9DA-F08A9CD7F26B}" srcOrd="2" destOrd="0" presId="urn:microsoft.com/office/officeart/2005/8/layout/vList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600" b="1" dirty="0" smtClean="0"/>
            <a:t>Модуль переробки</a:t>
          </a:r>
          <a:endParaRPr lang="uk-UA" sz="16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FA18414-857E-43D7-9E34-633978B658FB}">
      <dgm:prSet phldrT="[Текст]" custT="1"/>
      <dgm:spPr/>
      <dgm:t>
        <a:bodyPr/>
        <a:lstStyle/>
        <a:p>
          <a:r>
            <a:rPr lang="uk-UA" sz="1100" b="1" i="1" dirty="0" smtClean="0"/>
            <a:t>забезпечує заготівлю, зберігання і переробку і відвантаження нішевої продукції</a:t>
          </a:r>
          <a:endParaRPr lang="uk-UA" sz="1100" dirty="0">
            <a:solidFill>
              <a:schemeClr val="tx1"/>
            </a:solidFill>
          </a:endParaRPr>
        </a:p>
      </dgm:t>
    </dgm:pt>
    <dgm:pt modelId="{57BF3A5F-EDA7-4606-9119-A2FB527574D1}" type="par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D07B8F7-96C3-4CC3-A517-616F04BD92E5}" type="sib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ScaleX="96442" custLinFactX="-10445" custLinFactNeighborX="-100000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8796" custScaleY="118796" custLinFactNeighborX="42138" custLinFactNeighborY="-1"/>
      <dgm:spPr/>
      <dgm:t>
        <a:bodyPr/>
        <a:lstStyle/>
        <a:p>
          <a:endParaRPr lang="uk-UA"/>
        </a:p>
      </dgm:t>
    </dgm:pt>
  </dgm:ptLst>
  <dgm:cxnLst>
    <dgm:cxn modelId="{207B1314-DD4C-4163-A096-5A28AD1EFAAA}" type="presOf" srcId="{4D363139-4D39-404B-82DB-30675FA58DEB}" destId="{5A9D931B-B578-442F-BF86-67E8B1523C32}" srcOrd="0" destOrd="0" presId="urn:microsoft.com/office/officeart/2005/8/layout/hList9"/>
    <dgm:cxn modelId="{C06109DB-95BB-4308-944A-C9254C70C11D}" type="presOf" srcId="{CFA18414-857E-43D7-9E34-633978B658FB}" destId="{E9B2C82B-A1BC-4510-B160-E72D31AAB3A8}" srcOrd="0" destOrd="0" presId="urn:microsoft.com/office/officeart/2005/8/layout/hList9"/>
    <dgm:cxn modelId="{69241BED-8526-4BC6-9D01-5678F05F229C}" type="presOf" srcId="{CFA18414-857E-43D7-9E34-633978B658FB}" destId="{694B6569-C989-4FF1-ABB5-55A9C761B432}" srcOrd="1" destOrd="0" presId="urn:microsoft.com/office/officeart/2005/8/layout/hList9"/>
    <dgm:cxn modelId="{BEEC75EB-A0F1-4054-BA7C-72AA4C7D4305}" srcId="{4D363139-4D39-404B-82DB-30675FA58DEB}" destId="{CFA18414-857E-43D7-9E34-633978B658FB}" srcOrd="0" destOrd="0" parTransId="{57BF3A5F-EDA7-4606-9119-A2FB527574D1}" sibTransId="{0D07B8F7-96C3-4CC3-A517-616F04BD92E5}"/>
    <dgm:cxn modelId="{A02BF4C1-FB52-4387-8698-A5D4F1420E47}" type="presOf" srcId="{4887B752-B781-4B61-AF39-38532098B033}" destId="{65BAAB0A-86B6-405C-BD4B-15B2891EB11F}" srcOrd="0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EB421210-2D13-4F79-AAE4-D1D8AC991626}" type="presParOf" srcId="{65BAAB0A-86B6-405C-BD4B-15B2891EB11F}" destId="{22307077-DB57-4F29-B3BA-797B26D5DF83}" srcOrd="0" destOrd="0" presId="urn:microsoft.com/office/officeart/2005/8/layout/hList9"/>
    <dgm:cxn modelId="{17124DCB-37F3-4CA0-A458-BD12B466639D}" type="presParOf" srcId="{65BAAB0A-86B6-405C-BD4B-15B2891EB11F}" destId="{8F9DD7EB-1E23-402B-8F7A-93BD970CE300}" srcOrd="1" destOrd="0" presId="urn:microsoft.com/office/officeart/2005/8/layout/hList9"/>
    <dgm:cxn modelId="{89F3FF2D-8593-4795-8097-444C1547632A}" type="presParOf" srcId="{8F9DD7EB-1E23-402B-8F7A-93BD970CE300}" destId="{1CE6CBFE-C9FD-4B87-8591-086FF66CF3F5}" srcOrd="0" destOrd="0" presId="urn:microsoft.com/office/officeart/2005/8/layout/hList9"/>
    <dgm:cxn modelId="{9647BC84-4426-45F1-8C0E-162830DA7377}" type="presParOf" srcId="{8F9DD7EB-1E23-402B-8F7A-93BD970CE300}" destId="{B46F2691-0D3E-4976-ABA5-6B7BF5BA92C0}" srcOrd="1" destOrd="0" presId="urn:microsoft.com/office/officeart/2005/8/layout/hList9"/>
    <dgm:cxn modelId="{21CE2679-37D5-474D-ADC2-B75DC89044FE}" type="presParOf" srcId="{B46F2691-0D3E-4976-ABA5-6B7BF5BA92C0}" destId="{E9B2C82B-A1BC-4510-B160-E72D31AAB3A8}" srcOrd="0" destOrd="0" presId="urn:microsoft.com/office/officeart/2005/8/layout/hList9"/>
    <dgm:cxn modelId="{DDC5E632-95E8-4C8D-8D8B-85DAFFCC2FBC}" type="presParOf" srcId="{B46F2691-0D3E-4976-ABA5-6B7BF5BA92C0}" destId="{694B6569-C989-4FF1-ABB5-55A9C761B432}" srcOrd="1" destOrd="0" presId="urn:microsoft.com/office/officeart/2005/8/layout/hList9"/>
    <dgm:cxn modelId="{A65DE636-0853-47E3-98FC-232C0A715F19}" type="presParOf" srcId="{65BAAB0A-86B6-405C-BD4B-15B2891EB11F}" destId="{27DAC1D4-2EB8-4A49-ADA6-024875B8B27F}" srcOrd="2" destOrd="0" presId="urn:microsoft.com/office/officeart/2005/8/layout/hList9"/>
    <dgm:cxn modelId="{A5DE8B59-043D-4A1F-8E08-450BED05B51A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dirty="0" smtClean="0"/>
            <a:t>Модуль реалізації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FA18414-857E-43D7-9E34-633978B658FB}">
      <dgm:prSet phldrT="[Текст]" custT="1"/>
      <dgm:spPr/>
      <dgm:t>
        <a:bodyPr/>
        <a:lstStyle/>
        <a:p>
          <a:r>
            <a:rPr lang="uk-UA" sz="1100" b="1" i="1" dirty="0" smtClean="0"/>
            <a:t>здійснює  поставки </a:t>
          </a:r>
          <a:r>
            <a:rPr lang="uk-UA" sz="1100" b="1" i="1" dirty="0" err="1" smtClean="0"/>
            <a:t>маттехресурсів</a:t>
          </a:r>
          <a:r>
            <a:rPr lang="uk-UA" sz="1100" b="1" i="1" dirty="0" smtClean="0"/>
            <a:t>, оптову і роздрібну реалізацію нішевої продукції</a:t>
          </a:r>
          <a:endParaRPr lang="uk-UA" sz="1100" dirty="0">
            <a:solidFill>
              <a:schemeClr val="tx1"/>
            </a:solidFill>
          </a:endParaRPr>
        </a:p>
      </dgm:t>
    </dgm:pt>
    <dgm:pt modelId="{57BF3A5F-EDA7-4606-9119-A2FB527574D1}" type="par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D07B8F7-96C3-4CC3-A517-616F04BD92E5}" type="sib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LinFactNeighborX="-81238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8796" custScaleY="118796" custLinFactNeighborX="45129"/>
      <dgm:spPr/>
      <dgm:t>
        <a:bodyPr/>
        <a:lstStyle/>
        <a:p>
          <a:endParaRPr lang="uk-UA"/>
        </a:p>
      </dgm:t>
    </dgm:pt>
  </dgm:ptLst>
  <dgm:cxnLst>
    <dgm:cxn modelId="{D14C3A38-4C22-43D2-BBDF-183EB7FBDEE4}" type="presOf" srcId="{4D363139-4D39-404B-82DB-30675FA58DEB}" destId="{5A9D931B-B578-442F-BF86-67E8B1523C32}" srcOrd="0" destOrd="0" presId="urn:microsoft.com/office/officeart/2005/8/layout/hList9"/>
    <dgm:cxn modelId="{664B93FA-E373-4528-AB93-9B5AE97EA602}" type="presOf" srcId="{CFA18414-857E-43D7-9E34-633978B658FB}" destId="{694B6569-C989-4FF1-ABB5-55A9C761B432}" srcOrd="1" destOrd="0" presId="urn:microsoft.com/office/officeart/2005/8/layout/hList9"/>
    <dgm:cxn modelId="{2DB6CE6C-48A5-41AB-8BE8-38344FD1D7E6}" type="presOf" srcId="{CFA18414-857E-43D7-9E34-633978B658FB}" destId="{E9B2C82B-A1BC-4510-B160-E72D31AAB3A8}" srcOrd="0" destOrd="0" presId="urn:microsoft.com/office/officeart/2005/8/layout/hList9"/>
    <dgm:cxn modelId="{3BF1ED8F-0311-4827-A1C2-CFDF47F28E40}" type="presOf" srcId="{4887B752-B781-4B61-AF39-38532098B033}" destId="{65BAAB0A-86B6-405C-BD4B-15B2891EB11F}" srcOrd="0" destOrd="0" presId="urn:microsoft.com/office/officeart/2005/8/layout/hList9"/>
    <dgm:cxn modelId="{BEEC75EB-A0F1-4054-BA7C-72AA4C7D4305}" srcId="{4D363139-4D39-404B-82DB-30675FA58DEB}" destId="{CFA18414-857E-43D7-9E34-633978B658FB}" srcOrd="0" destOrd="0" parTransId="{57BF3A5F-EDA7-4606-9119-A2FB527574D1}" sibTransId="{0D07B8F7-96C3-4CC3-A517-616F04BD92E5}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8E630AC7-EAA7-45F0-8395-6BB8A2D3C27B}" type="presParOf" srcId="{65BAAB0A-86B6-405C-BD4B-15B2891EB11F}" destId="{22307077-DB57-4F29-B3BA-797B26D5DF83}" srcOrd="0" destOrd="0" presId="urn:microsoft.com/office/officeart/2005/8/layout/hList9"/>
    <dgm:cxn modelId="{53EDFBFD-6656-4BDB-A9A0-43DC5174ABA5}" type="presParOf" srcId="{65BAAB0A-86B6-405C-BD4B-15B2891EB11F}" destId="{8F9DD7EB-1E23-402B-8F7A-93BD970CE300}" srcOrd="1" destOrd="0" presId="urn:microsoft.com/office/officeart/2005/8/layout/hList9"/>
    <dgm:cxn modelId="{57524880-3AC8-4CE5-B530-7877CB00B155}" type="presParOf" srcId="{8F9DD7EB-1E23-402B-8F7A-93BD970CE300}" destId="{1CE6CBFE-C9FD-4B87-8591-086FF66CF3F5}" srcOrd="0" destOrd="0" presId="urn:microsoft.com/office/officeart/2005/8/layout/hList9"/>
    <dgm:cxn modelId="{72F5D818-CB66-4164-976A-937B68035D99}" type="presParOf" srcId="{8F9DD7EB-1E23-402B-8F7A-93BD970CE300}" destId="{B46F2691-0D3E-4976-ABA5-6B7BF5BA92C0}" srcOrd="1" destOrd="0" presId="urn:microsoft.com/office/officeart/2005/8/layout/hList9"/>
    <dgm:cxn modelId="{9686610E-F29B-4F73-A5E5-8811B98D284F}" type="presParOf" srcId="{B46F2691-0D3E-4976-ABA5-6B7BF5BA92C0}" destId="{E9B2C82B-A1BC-4510-B160-E72D31AAB3A8}" srcOrd="0" destOrd="0" presId="urn:microsoft.com/office/officeart/2005/8/layout/hList9"/>
    <dgm:cxn modelId="{E423F130-F67D-4C84-87A9-EC522D9FCE9F}" type="presParOf" srcId="{B46F2691-0D3E-4976-ABA5-6B7BF5BA92C0}" destId="{694B6569-C989-4FF1-ABB5-55A9C761B432}" srcOrd="1" destOrd="0" presId="urn:microsoft.com/office/officeart/2005/8/layout/hList9"/>
    <dgm:cxn modelId="{4D78721B-B43F-41BD-85F0-E0162C0DB015}" type="presParOf" srcId="{65BAAB0A-86B6-405C-BD4B-15B2891EB11F}" destId="{27DAC1D4-2EB8-4A49-ADA6-024875B8B27F}" srcOrd="2" destOrd="0" presId="urn:microsoft.com/office/officeart/2005/8/layout/hList9"/>
    <dgm:cxn modelId="{67D1286E-780D-4514-88B5-C3019D6BF1BC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A3C79C-F6CE-4118-AB5D-8A2F1BAC1C3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біотехнологічних центрів і репродукторів із селекції та розмноження насіння нішевих культур для виробництва продуктів здорового харчування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9639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6C8C26C1-C3C6-4531-8459-1CA01A2A6BEF}" type="presOf" srcId="{05811585-1E65-4FA2-A3C6-677057B120C3}" destId="{8073F1D5-C8FE-48A7-8DBB-DA70A940A1E2}" srcOrd="0" destOrd="0" presId="urn:microsoft.com/office/officeart/2005/8/layout/vList3"/>
    <dgm:cxn modelId="{01DBA1EF-A039-4D39-A783-D41C6C8A246F}" type="presOf" srcId="{5FA3C79C-F6CE-4118-AB5D-8A2F1BAC1C3E}" destId="{BEF52722-522F-45EE-9B48-94A0CFAF448A}" srcOrd="0" destOrd="0" presId="urn:microsoft.com/office/officeart/2005/8/layout/vList3"/>
    <dgm:cxn modelId="{D82852B5-631B-4161-8921-6A0ABE07E81C}" type="presParOf" srcId="{8073F1D5-C8FE-48A7-8DBB-DA70A940A1E2}" destId="{1EA75239-2981-4211-AAC8-7C303D113A1A}" srcOrd="0" destOrd="0" presId="urn:microsoft.com/office/officeart/2005/8/layout/vList3"/>
    <dgm:cxn modelId="{F2F65A6D-D115-4C68-A87D-F514DE714A69}" type="presParOf" srcId="{1EA75239-2981-4211-AAC8-7C303D113A1A}" destId="{A1926169-C8BC-4590-A294-40F203EBDFE6}" srcOrd="0" destOrd="0" presId="urn:microsoft.com/office/officeart/2005/8/layout/vList3"/>
    <dgm:cxn modelId="{7694FC54-A7D5-4063-9D2B-7A372F01010D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5FA3C79C-F6CE-4118-AB5D-8A2F1BAC1C3E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uk-UA" sz="1400" b="1" i="1">
              <a:solidFill>
                <a:sysClr val="windowText" lastClr="000000"/>
              </a:solidFill>
            </a:rPr>
            <a:t>Створення високотехнологічних виробництв </a:t>
          </a:r>
          <a:r>
            <a:rPr lang="uk-UA" sz="1400" b="1" i="0">
              <a:solidFill>
                <a:sysClr val="windowText" lastClr="000000"/>
              </a:solidFill>
            </a:rPr>
            <a:t>«Корисна їжа» </a:t>
          </a:r>
          <a:r>
            <a:rPr lang="uk-UA" sz="1400" b="1" i="1">
              <a:solidFill>
                <a:sysClr val="windowText" lastClr="000000"/>
              </a:solidFill>
            </a:rPr>
            <a:t>з селекції, вирощування і переробки культур з унікальним амінокислотним складом (гречка, просо), цільних злаків (спельта), збалансованим рослинним білком (нут, сочевиця)</a:t>
          </a:r>
          <a:endParaRPr lang="uk-UA" sz="1400" i="1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4844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CB69CF1C-1093-4A09-BDAB-E5B61448A525}" type="presOf" srcId="{5FA3C79C-F6CE-4118-AB5D-8A2F1BAC1C3E}" destId="{BEF52722-522F-45EE-9B48-94A0CFAF448A}" srcOrd="0" destOrd="0" presId="urn:microsoft.com/office/officeart/2005/8/layout/vList3"/>
    <dgm:cxn modelId="{0156F910-C0B9-4830-8BA8-53E717F0F289}" type="presOf" srcId="{05811585-1E65-4FA2-A3C6-677057B120C3}" destId="{8073F1D5-C8FE-48A7-8DBB-DA70A940A1E2}" srcOrd="0" destOrd="0" presId="urn:microsoft.com/office/officeart/2005/8/layout/vList3"/>
    <dgm:cxn modelId="{6A5DC1C2-5B23-4CF0-A94A-5B8775C823EB}" type="presParOf" srcId="{8073F1D5-C8FE-48A7-8DBB-DA70A940A1E2}" destId="{1EA75239-2981-4211-AAC8-7C303D113A1A}" srcOrd="0" destOrd="0" presId="urn:microsoft.com/office/officeart/2005/8/layout/vList3"/>
    <dgm:cxn modelId="{A0E7B216-A5F7-40C3-BD70-F236ADC73107}" type="presParOf" srcId="{1EA75239-2981-4211-AAC8-7C303D113A1A}" destId="{A1926169-C8BC-4590-A294-40F203EBDFE6}" srcOrd="0" destOrd="0" presId="urn:microsoft.com/office/officeart/2005/8/layout/vList3"/>
    <dgm:cxn modelId="{5F1F04A1-C108-4AC4-8466-2FA8DFAAA45B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FA3C79C-F6CE-4118-AB5D-8A2F1BAC1C3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високотехнологічних виробництв </a:t>
          </a:r>
          <a:r>
            <a:rPr lang="uk-UA" sz="1400" b="1" i="0" dirty="0">
              <a:solidFill>
                <a:sysClr val="windowText" lastClr="000000"/>
              </a:solidFill>
            </a:rPr>
            <a:t>«Їжа замість ліків» </a:t>
          </a:r>
          <a:r>
            <a:rPr lang="uk-UA" sz="1400" b="1" i="1" dirty="0">
              <a:solidFill>
                <a:sysClr val="windowText" lastClr="000000"/>
              </a:solidFill>
            </a:rPr>
            <a:t>з селекції, вирощування і переробки культур, які мають лікувальні якості (</a:t>
          </a:r>
          <a:r>
            <a:rPr lang="uk-UA" sz="1400" b="1" i="1" dirty="0" err="1">
              <a:solidFill>
                <a:sysClr val="windowText" lastClr="000000"/>
              </a:solidFill>
            </a:rPr>
            <a:t>стевія</a:t>
          </a:r>
          <a:r>
            <a:rPr lang="uk-UA" sz="1400" b="1" i="1" dirty="0">
              <a:solidFill>
                <a:sysClr val="windowText" lastClr="000000"/>
              </a:solidFill>
            </a:rPr>
            <a:t> медова – природний </a:t>
          </a:r>
          <a:r>
            <a:rPr lang="uk-UA" sz="1400" b="1" i="1" dirty="0" err="1">
              <a:solidFill>
                <a:sysClr val="windowText" lastClr="000000"/>
              </a:solidFill>
            </a:rPr>
            <a:t>цукрозамінник</a:t>
          </a:r>
          <a:r>
            <a:rPr lang="uk-UA" sz="1400" b="1" i="1" dirty="0">
              <a:solidFill>
                <a:sysClr val="windowText" lastClr="000000"/>
              </a:solidFill>
            </a:rPr>
            <a:t>, імбир лікарський, часник кольоровий - очищення крові і захист від гіпертонії)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9424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FE97AC07-A338-4D4E-A778-F270F9736237}" type="presOf" srcId="{05811585-1E65-4FA2-A3C6-677057B120C3}" destId="{8073F1D5-C8FE-48A7-8DBB-DA70A940A1E2}" srcOrd="0" destOrd="0" presId="urn:microsoft.com/office/officeart/2005/8/layout/vList3"/>
    <dgm:cxn modelId="{C07A34D1-3C39-46CF-8E85-5395C41F705C}" type="presOf" srcId="{5FA3C79C-F6CE-4118-AB5D-8A2F1BAC1C3E}" destId="{BEF52722-522F-45EE-9B48-94A0CFAF448A}" srcOrd="0" destOrd="0" presId="urn:microsoft.com/office/officeart/2005/8/layout/vList3"/>
    <dgm:cxn modelId="{81E60D0D-7A28-4B04-88DB-6C3FBF1FC595}" type="presParOf" srcId="{8073F1D5-C8FE-48A7-8DBB-DA70A940A1E2}" destId="{1EA75239-2981-4211-AAC8-7C303D113A1A}" srcOrd="0" destOrd="0" presId="urn:microsoft.com/office/officeart/2005/8/layout/vList3"/>
    <dgm:cxn modelId="{279BB7BE-19C7-4DDF-A083-6B9CC5F86F78}" type="presParOf" srcId="{1EA75239-2981-4211-AAC8-7C303D113A1A}" destId="{A1926169-C8BC-4590-A294-40F203EBDFE6}" srcOrd="0" destOrd="0" presId="urn:microsoft.com/office/officeart/2005/8/layout/vList3"/>
    <dgm:cxn modelId="{2BEC403C-95D6-49FB-9126-5E8A73FECF8F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A3C79C-F6CE-4118-AB5D-8A2F1BAC1C3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високопродуктивних сортів, оздоровлення і розмноження сертифікованого садивного матеріалу для </a:t>
          </a:r>
          <a:r>
            <a:rPr lang="uk-UA" sz="1400" b="1" i="1" dirty="0" err="1">
              <a:solidFill>
                <a:sysClr val="windowText" lastClr="000000"/>
              </a:solidFill>
            </a:rPr>
            <a:t>біоадаптивних</a:t>
          </a:r>
          <a:r>
            <a:rPr lang="uk-UA" sz="1400" b="1" i="1" dirty="0">
              <a:solidFill>
                <a:sysClr val="windowText" lastClr="000000"/>
              </a:solidFill>
            </a:rPr>
            <a:t> технологій в садівництві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9639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28A3C2B3-9A1F-4B82-AFF2-73286FE841CC}" type="presOf" srcId="{5FA3C79C-F6CE-4118-AB5D-8A2F1BAC1C3E}" destId="{BEF52722-522F-45EE-9B48-94A0CFAF448A}" srcOrd="0" destOrd="0" presId="urn:microsoft.com/office/officeart/2005/8/layout/vList3"/>
    <dgm:cxn modelId="{46C3C7B2-7C92-4C45-AAD1-B638265C7CFC}" type="presOf" srcId="{05811585-1E65-4FA2-A3C6-677057B120C3}" destId="{8073F1D5-C8FE-48A7-8DBB-DA70A940A1E2}" srcOrd="0" destOrd="0" presId="urn:microsoft.com/office/officeart/2005/8/layout/vList3"/>
    <dgm:cxn modelId="{C8F7286D-41B6-4A64-A9FF-8D62100D5FD0}" type="presParOf" srcId="{8073F1D5-C8FE-48A7-8DBB-DA70A940A1E2}" destId="{1EA75239-2981-4211-AAC8-7C303D113A1A}" srcOrd="0" destOrd="0" presId="urn:microsoft.com/office/officeart/2005/8/layout/vList3"/>
    <dgm:cxn modelId="{62BA4672-AB21-4437-9DF6-3DEFE22E33FA}" type="presParOf" srcId="{1EA75239-2981-4211-AAC8-7C303D113A1A}" destId="{A1926169-C8BC-4590-A294-40F203EBDFE6}" srcOrd="0" destOrd="0" presId="urn:microsoft.com/office/officeart/2005/8/layout/vList3"/>
    <dgm:cxn modelId="{33BDB919-E437-4032-A662-D2F0A6164E96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5FA3C79C-F6CE-4118-AB5D-8A2F1BAC1C3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промислових садивних комплексів на основі раціональної садової архітектури, імунних сортів, екологічно чистих інтенсивних технологій вирощування, зберігання, переробки плодово-ягідної продукції 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4844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C4A260E8-BC69-4D12-8858-08DDA95A3DF4}" type="presOf" srcId="{5FA3C79C-F6CE-4118-AB5D-8A2F1BAC1C3E}" destId="{BEF52722-522F-45EE-9B48-94A0CFAF448A}" srcOrd="0" destOrd="0" presId="urn:microsoft.com/office/officeart/2005/8/layout/vList3"/>
    <dgm:cxn modelId="{EC6ED18C-5E5F-4CB9-87D2-9A9038FA523F}" type="presOf" srcId="{05811585-1E65-4FA2-A3C6-677057B120C3}" destId="{8073F1D5-C8FE-48A7-8DBB-DA70A940A1E2}" srcOrd="0" destOrd="0" presId="urn:microsoft.com/office/officeart/2005/8/layout/vList3"/>
    <dgm:cxn modelId="{0579EB78-2374-41E6-AD3F-7BE8ABC67C0C}" type="presParOf" srcId="{8073F1D5-C8FE-48A7-8DBB-DA70A940A1E2}" destId="{1EA75239-2981-4211-AAC8-7C303D113A1A}" srcOrd="0" destOrd="0" presId="urn:microsoft.com/office/officeart/2005/8/layout/vList3"/>
    <dgm:cxn modelId="{5EDF305E-EA95-40FD-9BB2-F55A2EF2CE1A}" type="presParOf" srcId="{1EA75239-2981-4211-AAC8-7C303D113A1A}" destId="{A1926169-C8BC-4590-A294-40F203EBDFE6}" srcOrd="0" destOrd="0" presId="urn:microsoft.com/office/officeart/2005/8/layout/vList3"/>
    <dgm:cxn modelId="{A97A2BE4-1427-4FEB-8E48-F0A2E2FC1A47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FA3C79C-F6CE-4118-AB5D-8A2F1BAC1C3E}">
      <dgm:prSet phldrT="[Текст]" custT="1"/>
      <dgm:spPr>
        <a:solidFill>
          <a:srgbClr val="FFFF99"/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в стилі </a:t>
          </a:r>
          <a:r>
            <a:rPr lang="uk-UA" sz="1400" b="1" i="1" dirty="0" err="1">
              <a:solidFill>
                <a:sysClr val="windowText" lastClr="000000"/>
              </a:solidFill>
            </a:rPr>
            <a:t>пермадизайна</a:t>
          </a:r>
          <a:r>
            <a:rPr lang="uk-UA" sz="1400" b="1" i="1" dirty="0">
              <a:solidFill>
                <a:sysClr val="windowText" lastClr="000000"/>
              </a:solidFill>
            </a:rPr>
            <a:t> гармонізованих плодово-ягідних і декоративних присадибних ділянок господарств населення і садівничих  товариств з обслуговуючою технологічно-переробно-збутовою інфраструктурою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9424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C3C5BD8-10D3-4B37-8D75-74AA86C410FC}" type="presOf" srcId="{5FA3C79C-F6CE-4118-AB5D-8A2F1BAC1C3E}" destId="{BEF52722-522F-45EE-9B48-94A0CFAF448A}" srcOrd="0" destOrd="0" presId="urn:microsoft.com/office/officeart/2005/8/layout/vList3"/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CB67D9F6-64AE-44DE-8FF1-0EBE64E10156}" type="presOf" srcId="{05811585-1E65-4FA2-A3C6-677057B120C3}" destId="{8073F1D5-C8FE-48A7-8DBB-DA70A940A1E2}" srcOrd="0" destOrd="0" presId="urn:microsoft.com/office/officeart/2005/8/layout/vList3"/>
    <dgm:cxn modelId="{CF5B5397-A8A4-457B-8ED0-8D943DEB63B3}" type="presParOf" srcId="{8073F1D5-C8FE-48A7-8DBB-DA70A940A1E2}" destId="{1EA75239-2981-4211-AAC8-7C303D113A1A}" srcOrd="0" destOrd="0" presId="urn:microsoft.com/office/officeart/2005/8/layout/vList3"/>
    <dgm:cxn modelId="{73B0DF69-0E87-48F4-BC18-E132CC4269FA}" type="presParOf" srcId="{1EA75239-2981-4211-AAC8-7C303D113A1A}" destId="{A1926169-C8BC-4590-A294-40F203EBDFE6}" srcOrd="0" destOrd="0" presId="urn:microsoft.com/office/officeart/2005/8/layout/vList3"/>
    <dgm:cxn modelId="{B6DF5CDD-04C5-4395-92A8-BEC3FC589C98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A3C79C-F6CE-4118-AB5D-8A2F1BAC1C3E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Дослідження навколишнього середовища і продуктивних сил для створення </a:t>
          </a:r>
          <a:r>
            <a:rPr lang="uk-UA" sz="1400" b="1" i="1" dirty="0" err="1">
              <a:solidFill>
                <a:sysClr val="windowText" lastClr="000000"/>
              </a:solidFill>
            </a:rPr>
            <a:t>пермадизайну</a:t>
          </a:r>
          <a:r>
            <a:rPr lang="uk-UA" sz="1400" b="1" i="1" dirty="0">
              <a:solidFill>
                <a:sysClr val="windowText" lastClr="000000"/>
              </a:solidFill>
            </a:rPr>
            <a:t> екологічно чистого вирощування безпечних і корисних продуктів харчування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9639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20C605-F7E6-4D26-80D4-38C29B7A412B}" type="presOf" srcId="{5FA3C79C-F6CE-4118-AB5D-8A2F1BAC1C3E}" destId="{BEF52722-522F-45EE-9B48-94A0CFAF448A}" srcOrd="0" destOrd="0" presId="urn:microsoft.com/office/officeart/2005/8/layout/vList3"/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55961452-8FDE-41E3-A9BB-CA87867B6931}" type="presOf" srcId="{05811585-1E65-4FA2-A3C6-677057B120C3}" destId="{8073F1D5-C8FE-48A7-8DBB-DA70A940A1E2}" srcOrd="0" destOrd="0" presId="urn:microsoft.com/office/officeart/2005/8/layout/vList3"/>
    <dgm:cxn modelId="{86EC52AB-A79D-4EBE-9D22-0253D9CC5349}" type="presParOf" srcId="{8073F1D5-C8FE-48A7-8DBB-DA70A940A1E2}" destId="{1EA75239-2981-4211-AAC8-7C303D113A1A}" srcOrd="0" destOrd="0" presId="urn:microsoft.com/office/officeart/2005/8/layout/vList3"/>
    <dgm:cxn modelId="{DACB8F3F-C9D2-4081-B7A7-EB4CA7C659F2}" type="presParOf" srcId="{1EA75239-2981-4211-AAC8-7C303D113A1A}" destId="{A1926169-C8BC-4590-A294-40F203EBDFE6}" srcOrd="0" destOrd="0" presId="urn:microsoft.com/office/officeart/2005/8/layout/vList3"/>
    <dgm:cxn modelId="{B45480AF-8B51-4216-86B4-B897AC93BB95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5FA3C79C-F6CE-4118-AB5D-8A2F1BAC1C3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букету біологічно-сумісних культур для довготривалого і ефективного ведення сільського господарства та виробництва продовольства в межах спланованого </a:t>
          </a:r>
          <a:r>
            <a:rPr lang="uk-UA" sz="1400" b="1" i="1" dirty="0" err="1">
              <a:solidFill>
                <a:sysClr val="windowText" lastClr="000000"/>
              </a:solidFill>
            </a:rPr>
            <a:t>пермадизайну</a:t>
          </a:r>
          <a:r>
            <a:rPr lang="uk-UA" sz="1400" b="1" i="1" dirty="0">
              <a:solidFill>
                <a:sysClr val="windowText" lastClr="000000"/>
              </a:solidFill>
            </a:rPr>
            <a:t> і наявних біоресурсів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4844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DD66A56B-C8BE-4C69-80C1-53318AB1AD79}" type="presOf" srcId="{05811585-1E65-4FA2-A3C6-677057B120C3}" destId="{8073F1D5-C8FE-48A7-8DBB-DA70A940A1E2}" srcOrd="0" destOrd="0" presId="urn:microsoft.com/office/officeart/2005/8/layout/vList3"/>
    <dgm:cxn modelId="{AEC26DE9-2FF3-4EC7-B61D-33D51C7EFFB4}" type="presOf" srcId="{5FA3C79C-F6CE-4118-AB5D-8A2F1BAC1C3E}" destId="{BEF52722-522F-45EE-9B48-94A0CFAF448A}" srcOrd="0" destOrd="0" presId="urn:microsoft.com/office/officeart/2005/8/layout/vList3"/>
    <dgm:cxn modelId="{A2123C00-FDEB-4B2D-B9C4-830FE3224C26}" type="presParOf" srcId="{8073F1D5-C8FE-48A7-8DBB-DA70A940A1E2}" destId="{1EA75239-2981-4211-AAC8-7C303D113A1A}" srcOrd="0" destOrd="0" presId="urn:microsoft.com/office/officeart/2005/8/layout/vList3"/>
    <dgm:cxn modelId="{D1F9DC00-2CEF-4793-9EC7-D75A07369C9F}" type="presParOf" srcId="{1EA75239-2981-4211-AAC8-7C303D113A1A}" destId="{A1926169-C8BC-4590-A294-40F203EBDFE6}" srcOrd="0" destOrd="0" presId="urn:microsoft.com/office/officeart/2005/8/layout/vList3"/>
    <dgm:cxn modelId="{05E608FC-A450-477F-93F9-7F92BD72D3EF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i="1" dirty="0" smtClean="0">
              <a:solidFill>
                <a:schemeClr val="tx1"/>
              </a:solidFill>
            </a:rPr>
            <a:t>Створення (відбір) селекційних матеріалів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E388287-FB8D-432F-9C67-EC310A81786C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здатних до тривалого зберігання, адаптації до виробничих умов, швидкого розмноження</a:t>
          </a:r>
          <a:endParaRPr lang="uk-UA" dirty="0">
            <a:solidFill>
              <a:schemeClr val="tx1"/>
            </a:solidFill>
          </a:endParaRPr>
        </a:p>
      </dgm:t>
    </dgm:pt>
    <dgm:pt modelId="{BFCCF2D8-5388-453C-8E5F-E03617422C1C}" type="parTrans" cxnId="{D5CF0E97-A52D-4DAE-97EA-42EE8804BA9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3A219EB-5533-4627-8ABD-10AE08ED681F}" type="sibTrans" cxnId="{D5CF0E97-A52D-4DAE-97EA-42EE8804BA9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LinFactNeighborX="6998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2489" custScaleY="112489"/>
      <dgm:spPr/>
      <dgm:t>
        <a:bodyPr/>
        <a:lstStyle/>
        <a:p>
          <a:endParaRPr lang="uk-UA"/>
        </a:p>
      </dgm:t>
    </dgm:pt>
  </dgm:ptLst>
  <dgm:cxnLst>
    <dgm:cxn modelId="{EFD300CF-964E-46DE-8427-36BED9549211}" type="presOf" srcId="{4887B752-B781-4B61-AF39-38532098B033}" destId="{65BAAB0A-86B6-405C-BD4B-15B2891EB11F}" srcOrd="0" destOrd="0" presId="urn:microsoft.com/office/officeart/2005/8/layout/hList9"/>
    <dgm:cxn modelId="{1BF8208F-0CF5-4A5F-9DF5-647C0388D43B}" type="presOf" srcId="{DE388287-FB8D-432F-9C67-EC310A81786C}" destId="{694B6569-C989-4FF1-ABB5-55A9C761B432}" srcOrd="1" destOrd="0" presId="urn:microsoft.com/office/officeart/2005/8/layout/hList9"/>
    <dgm:cxn modelId="{BDC7D656-5F88-45BB-8C10-C3014F5E6C06}" type="presOf" srcId="{DE388287-FB8D-432F-9C67-EC310A81786C}" destId="{E9B2C82B-A1BC-4510-B160-E72D31AAB3A8}" srcOrd="0" destOrd="0" presId="urn:microsoft.com/office/officeart/2005/8/layout/hList9"/>
    <dgm:cxn modelId="{D5CF0E97-A52D-4DAE-97EA-42EE8804BA90}" srcId="{4D363139-4D39-404B-82DB-30675FA58DEB}" destId="{DE388287-FB8D-432F-9C67-EC310A81786C}" srcOrd="0" destOrd="0" parTransId="{BFCCF2D8-5388-453C-8E5F-E03617422C1C}" sibTransId="{83A219EB-5533-4627-8ABD-10AE08ED681F}"/>
    <dgm:cxn modelId="{7CB8A428-EF75-4B3A-BB5B-AAECEE369829}" type="presOf" srcId="{4D363139-4D39-404B-82DB-30675FA58DEB}" destId="{5A9D931B-B578-442F-BF86-67E8B1523C32}" srcOrd="0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C8782F11-452F-4579-ABA5-275E00E44829}" type="presParOf" srcId="{65BAAB0A-86B6-405C-BD4B-15B2891EB11F}" destId="{22307077-DB57-4F29-B3BA-797B26D5DF83}" srcOrd="0" destOrd="0" presId="urn:microsoft.com/office/officeart/2005/8/layout/hList9"/>
    <dgm:cxn modelId="{36500394-0AC8-4DCF-AE18-725D081B67BB}" type="presParOf" srcId="{65BAAB0A-86B6-405C-BD4B-15B2891EB11F}" destId="{8F9DD7EB-1E23-402B-8F7A-93BD970CE300}" srcOrd="1" destOrd="0" presId="urn:microsoft.com/office/officeart/2005/8/layout/hList9"/>
    <dgm:cxn modelId="{60BE9060-F77D-442D-A005-52A2122EF3BA}" type="presParOf" srcId="{8F9DD7EB-1E23-402B-8F7A-93BD970CE300}" destId="{1CE6CBFE-C9FD-4B87-8591-086FF66CF3F5}" srcOrd="0" destOrd="0" presId="urn:microsoft.com/office/officeart/2005/8/layout/hList9"/>
    <dgm:cxn modelId="{6E49A76F-EDD7-460E-84AD-DE1E020CADE2}" type="presParOf" srcId="{8F9DD7EB-1E23-402B-8F7A-93BD970CE300}" destId="{B46F2691-0D3E-4976-ABA5-6B7BF5BA92C0}" srcOrd="1" destOrd="0" presId="urn:microsoft.com/office/officeart/2005/8/layout/hList9"/>
    <dgm:cxn modelId="{FB7860A7-02C1-4792-B1B0-DD303163D5C2}" type="presParOf" srcId="{B46F2691-0D3E-4976-ABA5-6B7BF5BA92C0}" destId="{E9B2C82B-A1BC-4510-B160-E72D31AAB3A8}" srcOrd="0" destOrd="0" presId="urn:microsoft.com/office/officeart/2005/8/layout/hList9"/>
    <dgm:cxn modelId="{9B571558-BE50-4238-AA68-92856BA982C7}" type="presParOf" srcId="{B46F2691-0D3E-4976-ABA5-6B7BF5BA92C0}" destId="{694B6569-C989-4FF1-ABB5-55A9C761B432}" srcOrd="1" destOrd="0" presId="urn:microsoft.com/office/officeart/2005/8/layout/hList9"/>
    <dgm:cxn modelId="{7D192B64-F747-43DA-ACB4-549AAE7B68D8}" type="presParOf" srcId="{65BAAB0A-86B6-405C-BD4B-15B2891EB11F}" destId="{27DAC1D4-2EB8-4A49-ADA6-024875B8B27F}" srcOrd="2" destOrd="0" presId="urn:microsoft.com/office/officeart/2005/8/layout/hList9"/>
    <dgm:cxn modelId="{5D14575F-CE6C-4DF6-8D55-69F463B2C396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FA3C79C-F6CE-4118-AB5D-8A2F1BAC1C3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Впровадження технології органічного (біологічного) землеробства без застосування невластивих для природного середовища речовин і технічних засобів в замкнутій системі </a:t>
          </a:r>
          <a:r>
            <a:rPr lang="uk-UA" sz="1400" b="1" i="1" dirty="0" err="1">
              <a:solidFill>
                <a:sysClr val="windowText" lastClr="000000"/>
              </a:solidFill>
            </a:rPr>
            <a:t>пермакультур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1902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52BED10C-BE35-4FE4-B61A-C78811A05B5F}" type="presOf" srcId="{05811585-1E65-4FA2-A3C6-677057B120C3}" destId="{8073F1D5-C8FE-48A7-8DBB-DA70A940A1E2}" srcOrd="0" destOrd="0" presId="urn:microsoft.com/office/officeart/2005/8/layout/vList3"/>
    <dgm:cxn modelId="{AA70A90B-246B-44A7-BD0A-457EAA686C18}" type="presOf" srcId="{5FA3C79C-F6CE-4118-AB5D-8A2F1BAC1C3E}" destId="{BEF52722-522F-45EE-9B48-94A0CFAF448A}" srcOrd="0" destOrd="0" presId="urn:microsoft.com/office/officeart/2005/8/layout/vList3"/>
    <dgm:cxn modelId="{73FEA378-62DB-4ADE-913F-08A421D0506E}" type="presParOf" srcId="{8073F1D5-C8FE-48A7-8DBB-DA70A940A1E2}" destId="{1EA75239-2981-4211-AAC8-7C303D113A1A}" srcOrd="0" destOrd="0" presId="urn:microsoft.com/office/officeart/2005/8/layout/vList3"/>
    <dgm:cxn modelId="{A7A9A834-9825-4104-A7D9-AD13AA6144C4}" type="presParOf" srcId="{1EA75239-2981-4211-AAC8-7C303D113A1A}" destId="{A1926169-C8BC-4590-A294-40F203EBDFE6}" srcOrd="0" destOrd="0" presId="urn:microsoft.com/office/officeart/2005/8/layout/vList3"/>
    <dgm:cxn modelId="{C7461C1B-28CA-4CD3-9792-36A6E62EFDD8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A3C79C-F6CE-4118-AB5D-8A2F1BAC1C3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(відновлення) сортів ефіроносів (лаванда, коріандр, кмин, фенхель, шавлія мускатна), вирощування на промисловій основі та переробка ефіроолійної продукції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9639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643E51E7-1976-48CA-8E6B-AAE7CFD0F809}" type="presOf" srcId="{05811585-1E65-4FA2-A3C6-677057B120C3}" destId="{8073F1D5-C8FE-48A7-8DBB-DA70A940A1E2}" srcOrd="0" destOrd="0" presId="urn:microsoft.com/office/officeart/2005/8/layout/vList3"/>
    <dgm:cxn modelId="{3415C2D6-9654-4956-AA45-5CFD44D0AC29}" type="presOf" srcId="{5FA3C79C-F6CE-4118-AB5D-8A2F1BAC1C3E}" destId="{BEF52722-522F-45EE-9B48-94A0CFAF448A}" srcOrd="0" destOrd="0" presId="urn:microsoft.com/office/officeart/2005/8/layout/vList3"/>
    <dgm:cxn modelId="{E28E51E3-2A91-4880-BEFD-CACD2C6C7C96}" type="presParOf" srcId="{8073F1D5-C8FE-48A7-8DBB-DA70A940A1E2}" destId="{1EA75239-2981-4211-AAC8-7C303D113A1A}" srcOrd="0" destOrd="0" presId="urn:microsoft.com/office/officeart/2005/8/layout/vList3"/>
    <dgm:cxn modelId="{6304422B-3BBA-43FD-AAE2-E3B54012C3CD}" type="presParOf" srcId="{1EA75239-2981-4211-AAC8-7C303D113A1A}" destId="{A1926169-C8BC-4590-A294-40F203EBDFE6}" srcOrd="0" destOrd="0" presId="urn:microsoft.com/office/officeart/2005/8/layout/vList3"/>
    <dgm:cxn modelId="{4BADD90C-D8EA-4E39-937E-7AAA38958C6E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5FA3C79C-F6CE-4118-AB5D-8A2F1BAC1C3E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Розмноження сортів (ехінацея пурпурова, беладона, ромашка, календула, валеріана, м</a:t>
          </a:r>
          <a:r>
            <a:rPr lang="en-US" sz="1400" b="1" i="1" dirty="0">
              <a:solidFill>
                <a:sysClr val="windowText" lastClr="000000"/>
              </a:solidFill>
            </a:rPr>
            <a:t>`</a:t>
          </a:r>
          <a:r>
            <a:rPr lang="uk-UA" sz="1400" b="1" i="1" dirty="0" err="1">
              <a:solidFill>
                <a:sysClr val="windowText" lastClr="000000"/>
              </a:solidFill>
            </a:rPr>
            <a:t>ята</a:t>
          </a:r>
          <a:r>
            <a:rPr lang="uk-UA" sz="1400" b="1" i="1" dirty="0">
              <a:solidFill>
                <a:sysClr val="windowText" lastClr="000000"/>
              </a:solidFill>
            </a:rPr>
            <a:t> тощо), вирощування на промисловій основі та переробка лікарської продукції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8739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BB06ECAE-E94A-4D19-A4E8-F13743BB58CA}" type="presOf" srcId="{5FA3C79C-F6CE-4118-AB5D-8A2F1BAC1C3E}" destId="{BEF52722-522F-45EE-9B48-94A0CFAF448A}" srcOrd="0" destOrd="0" presId="urn:microsoft.com/office/officeart/2005/8/layout/vList3"/>
    <dgm:cxn modelId="{88C8D938-50FE-4DFC-AC9C-CE8E744618CC}" type="presOf" srcId="{05811585-1E65-4FA2-A3C6-677057B120C3}" destId="{8073F1D5-C8FE-48A7-8DBB-DA70A940A1E2}" srcOrd="0" destOrd="0" presId="urn:microsoft.com/office/officeart/2005/8/layout/vList3"/>
    <dgm:cxn modelId="{63602398-2372-4A25-A27E-405EABDB88B5}" type="presParOf" srcId="{8073F1D5-C8FE-48A7-8DBB-DA70A940A1E2}" destId="{1EA75239-2981-4211-AAC8-7C303D113A1A}" srcOrd="0" destOrd="0" presId="urn:microsoft.com/office/officeart/2005/8/layout/vList3"/>
    <dgm:cxn modelId="{9B38B6ED-E76E-4427-BDF7-0205D80714AD}" type="presParOf" srcId="{1EA75239-2981-4211-AAC8-7C303D113A1A}" destId="{A1926169-C8BC-4590-A294-40F203EBDFE6}" srcOrd="0" destOrd="0" presId="urn:microsoft.com/office/officeart/2005/8/layout/vList3"/>
    <dgm:cxn modelId="{AD5AF3DE-231D-46AA-99A8-DA3884700CDD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FA3C79C-F6CE-4118-AB5D-8A2F1BAC1C3E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Освоєння сортів і технологій вирощування промислових конопель і льону-довгунця з повним комплексом переробки з врахуванням багатогранних властивостей рослин, які вміщують  біоактивну речовину, олію, волокна, сировину для виробництва біопалива і будівельних матеріалів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100098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5AD6B4FA-405F-4554-97A4-DB54AFF40163}" type="presOf" srcId="{5FA3C79C-F6CE-4118-AB5D-8A2F1BAC1C3E}" destId="{BEF52722-522F-45EE-9B48-94A0CFAF448A}" srcOrd="0" destOrd="0" presId="urn:microsoft.com/office/officeart/2005/8/layout/vList3"/>
    <dgm:cxn modelId="{9BE30598-F61C-4773-ADF1-81E9050A79F3}" type="presOf" srcId="{05811585-1E65-4FA2-A3C6-677057B120C3}" destId="{8073F1D5-C8FE-48A7-8DBB-DA70A940A1E2}" srcOrd="0" destOrd="0" presId="urn:microsoft.com/office/officeart/2005/8/layout/vList3"/>
    <dgm:cxn modelId="{B4754AD4-3345-490D-A1D1-872203EEFE5E}" type="presParOf" srcId="{8073F1D5-C8FE-48A7-8DBB-DA70A940A1E2}" destId="{1EA75239-2981-4211-AAC8-7C303D113A1A}" srcOrd="0" destOrd="0" presId="urn:microsoft.com/office/officeart/2005/8/layout/vList3"/>
    <dgm:cxn modelId="{EBB0BEC6-419B-4848-9B5C-F9A50C2AC82E}" type="presParOf" srcId="{1EA75239-2981-4211-AAC8-7C303D113A1A}" destId="{A1926169-C8BC-4590-A294-40F203EBDFE6}" srcOrd="0" destOrd="0" presId="urn:microsoft.com/office/officeart/2005/8/layout/vList3"/>
    <dgm:cxn modelId="{09621596-F9A3-4488-81B3-D8BD8A0130DC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A3C79C-F6CE-4118-AB5D-8A2F1BAC1C3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Розмноження насіння(</a:t>
          </a:r>
          <a:r>
            <a:rPr lang="uk-UA" sz="1400" b="1" i="1" dirty="0" err="1">
              <a:solidFill>
                <a:sysClr val="windowText" lastClr="000000"/>
              </a:solidFill>
            </a:rPr>
            <a:t>світчграс</a:t>
          </a:r>
          <a:r>
            <a:rPr lang="uk-UA" sz="1400" b="1" i="1" dirty="0">
              <a:solidFill>
                <a:sysClr val="windowText" lastClr="000000"/>
              </a:solidFill>
            </a:rPr>
            <a:t>) і </a:t>
          </a:r>
          <a:r>
            <a:rPr lang="uk-UA" sz="1400" b="1" i="1" dirty="0" err="1">
              <a:solidFill>
                <a:sysClr val="windowText" lastClr="000000"/>
              </a:solidFill>
            </a:rPr>
            <a:t>резомів</a:t>
          </a:r>
          <a:r>
            <a:rPr lang="uk-UA" sz="1400" b="1" i="1" dirty="0">
              <a:solidFill>
                <a:sysClr val="windowText" lastClr="000000"/>
              </a:solidFill>
            </a:rPr>
            <a:t> (</a:t>
          </a:r>
          <a:r>
            <a:rPr lang="uk-UA" sz="1400" b="1" i="1" dirty="0" err="1">
              <a:solidFill>
                <a:sysClr val="windowText" lastClr="000000"/>
              </a:solidFill>
            </a:rPr>
            <a:t>міскантус</a:t>
          </a:r>
          <a:r>
            <a:rPr lang="uk-UA" sz="1400" b="1" i="1" dirty="0">
              <a:solidFill>
                <a:sysClr val="windowText" lastClr="000000"/>
              </a:solidFill>
            </a:rPr>
            <a:t>), </a:t>
          </a:r>
          <a:r>
            <a:rPr lang="uk-UA" sz="1400" b="1" i="1" dirty="0" err="1">
              <a:solidFill>
                <a:sysClr val="windowText" lastClr="000000"/>
              </a:solidFill>
            </a:rPr>
            <a:t>ресурсоощадна</a:t>
          </a:r>
          <a:r>
            <a:rPr lang="uk-UA" sz="1400" b="1" i="1" dirty="0">
              <a:solidFill>
                <a:sysClr val="windowText" lastClr="000000"/>
              </a:solidFill>
            </a:rPr>
            <a:t> агротехніка з вирощування і заготівлі відновлювальних </a:t>
          </a:r>
          <a:r>
            <a:rPr lang="uk-UA" sz="1400" b="1" i="1" dirty="0" err="1">
              <a:solidFill>
                <a:sysClr val="windowText" lastClr="000000"/>
              </a:solidFill>
            </a:rPr>
            <a:t>фіторесурсів</a:t>
          </a:r>
          <a:r>
            <a:rPr lang="uk-UA" sz="1400" b="1" i="1" dirty="0">
              <a:solidFill>
                <a:sysClr val="windowText" lastClr="000000"/>
              </a:solidFill>
            </a:rPr>
            <a:t> для виробництва енергетичної біомаси в різних </a:t>
          </a:r>
          <a:r>
            <a:rPr lang="uk-UA" sz="1400" b="1" i="1" dirty="0" err="1">
              <a:solidFill>
                <a:sysClr val="windowText" lastClr="000000"/>
              </a:solidFill>
            </a:rPr>
            <a:t>агрокліматичних</a:t>
          </a:r>
          <a:r>
            <a:rPr lang="uk-UA" sz="1400" b="1" i="1" dirty="0">
              <a:solidFill>
                <a:sysClr val="windowText" lastClr="000000"/>
              </a:solidFill>
            </a:rPr>
            <a:t> зонах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82102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5D557D7F-5FB5-4543-A7E0-CEF966F04465}" type="presOf" srcId="{5FA3C79C-F6CE-4118-AB5D-8A2F1BAC1C3E}" destId="{BEF52722-522F-45EE-9B48-94A0CFAF448A}" srcOrd="0" destOrd="0" presId="urn:microsoft.com/office/officeart/2005/8/layout/vList3"/>
    <dgm:cxn modelId="{F5D39628-777D-4308-92D2-1656806A008C}" type="presOf" srcId="{05811585-1E65-4FA2-A3C6-677057B120C3}" destId="{8073F1D5-C8FE-48A7-8DBB-DA70A940A1E2}" srcOrd="0" destOrd="0" presId="urn:microsoft.com/office/officeart/2005/8/layout/vList3"/>
    <dgm:cxn modelId="{D3E3A395-8F9D-434D-AC7B-93FBC90C490F}" type="presParOf" srcId="{8073F1D5-C8FE-48A7-8DBB-DA70A940A1E2}" destId="{1EA75239-2981-4211-AAC8-7C303D113A1A}" srcOrd="0" destOrd="0" presId="urn:microsoft.com/office/officeart/2005/8/layout/vList3"/>
    <dgm:cxn modelId="{F4FA206F-A17C-4B9A-B523-96998E5E2702}" type="presParOf" srcId="{1EA75239-2981-4211-AAC8-7C303D113A1A}" destId="{A1926169-C8BC-4590-A294-40F203EBDFE6}" srcOrd="0" destOrd="0" presId="urn:microsoft.com/office/officeart/2005/8/layout/vList3"/>
    <dgm:cxn modelId="{BC241C40-CFE9-4A9A-BA49-FEB00DAA7881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5FA3C79C-F6CE-4118-AB5D-8A2F1BAC1C3E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Проектування, технології вирощування і використання в енергетичних потребах </a:t>
          </a:r>
          <a:r>
            <a:rPr lang="uk-UA" sz="1400" b="1" i="1" dirty="0" err="1">
              <a:solidFill>
                <a:sysClr val="windowText" lastClr="000000"/>
              </a:solidFill>
            </a:rPr>
            <a:t>лісополос</a:t>
          </a:r>
          <a:r>
            <a:rPr lang="uk-UA" sz="1400" b="1" i="1" dirty="0">
              <a:solidFill>
                <a:sysClr val="windowText" lastClr="000000"/>
              </a:solidFill>
            </a:rPr>
            <a:t> подвійного призначення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6446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0815E518-1263-4061-8183-09392AF82E37}" type="presOf" srcId="{05811585-1E65-4FA2-A3C6-677057B120C3}" destId="{8073F1D5-C8FE-48A7-8DBB-DA70A940A1E2}" srcOrd="0" destOrd="0" presId="urn:microsoft.com/office/officeart/2005/8/layout/vList3"/>
    <dgm:cxn modelId="{BE1ED858-8E12-4036-8CF9-97EC133FC035}" type="presOf" srcId="{5FA3C79C-F6CE-4118-AB5D-8A2F1BAC1C3E}" destId="{BEF52722-522F-45EE-9B48-94A0CFAF448A}" srcOrd="0" destOrd="0" presId="urn:microsoft.com/office/officeart/2005/8/layout/vList3"/>
    <dgm:cxn modelId="{2F626DEB-78B7-4BA9-968E-597B756D6732}" type="presParOf" srcId="{8073F1D5-C8FE-48A7-8DBB-DA70A940A1E2}" destId="{1EA75239-2981-4211-AAC8-7C303D113A1A}" srcOrd="0" destOrd="0" presId="urn:microsoft.com/office/officeart/2005/8/layout/vList3"/>
    <dgm:cxn modelId="{59CB62E7-DB2A-446A-A929-DF517997C817}" type="presParOf" srcId="{1EA75239-2981-4211-AAC8-7C303D113A1A}" destId="{A1926169-C8BC-4590-A294-40F203EBDFE6}" srcOrd="0" destOrd="0" presId="urn:microsoft.com/office/officeart/2005/8/layout/vList3"/>
    <dgm:cxn modelId="{A7442ECB-C180-4FF3-AB7A-D9E8036116F7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FA3C79C-F6CE-4118-AB5D-8A2F1BAC1C3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Створення автономних енергетичних систем соціальних і промислових об</a:t>
          </a:r>
          <a:r>
            <a:rPr lang="en-US" sz="1400" b="1" i="1" dirty="0">
              <a:solidFill>
                <a:sysClr val="windowText" lastClr="000000"/>
              </a:solidFill>
            </a:rPr>
            <a:t>`</a:t>
          </a:r>
          <a:r>
            <a:rPr lang="uk-UA" sz="1400" b="1" i="1" dirty="0" err="1">
              <a:solidFill>
                <a:sysClr val="windowText" lastClr="000000"/>
              </a:solidFill>
            </a:rPr>
            <a:t>єктів</a:t>
          </a:r>
          <a:r>
            <a:rPr lang="uk-UA" sz="1400" b="1" i="1" dirty="0">
              <a:solidFill>
                <a:sysClr val="windowText" lastClr="000000"/>
              </a:solidFill>
            </a:rPr>
            <a:t> на основі вирощування біомаси, виробництва біопалива, модернізації і забезпечення біоресурсами </a:t>
          </a:r>
          <a:r>
            <a:rPr lang="uk-UA" sz="1400" b="1" i="1" dirty="0" err="1">
              <a:solidFill>
                <a:sysClr val="windowText" lastClr="000000"/>
              </a:solidFill>
            </a:rPr>
            <a:t>енерге</a:t>
          </a:r>
          <a:r>
            <a:rPr lang="en-US" sz="1400" b="1" i="1" dirty="0">
              <a:solidFill>
                <a:sysClr val="windowText" lastClr="000000"/>
              </a:solidFill>
            </a:rPr>
            <a:t>-</a:t>
          </a:r>
          <a:r>
            <a:rPr lang="uk-UA" sz="1400" b="1" i="1" dirty="0" err="1">
              <a:solidFill>
                <a:sysClr val="windowText" lastClr="000000"/>
              </a:solidFill>
            </a:rPr>
            <a:t>тичних</a:t>
          </a:r>
          <a:r>
            <a:rPr lang="uk-UA" sz="1400" b="1" i="1" dirty="0">
              <a:solidFill>
                <a:sysClr val="windowText" lastClr="000000"/>
              </a:solidFill>
            </a:rPr>
            <a:t> мереж агропідприємств, територіальних громад, адміністративних районів і їх </a:t>
          </a:r>
          <a:r>
            <a:rPr lang="uk-UA" sz="1400" b="1" i="1" dirty="0" err="1">
              <a:solidFill>
                <a:sysClr val="windowText" lastClr="000000"/>
              </a:solidFill>
            </a:rPr>
            <a:t>інфра</a:t>
          </a:r>
          <a:r>
            <a:rPr lang="en-US" sz="1400" b="1" i="1" dirty="0">
              <a:solidFill>
                <a:sysClr val="windowText" lastClr="000000"/>
              </a:solidFill>
            </a:rPr>
            <a:t>-</a:t>
          </a:r>
          <a:r>
            <a:rPr lang="uk-UA" sz="1400" b="1" i="1" dirty="0">
              <a:solidFill>
                <a:sysClr val="windowText" lastClr="000000"/>
              </a:solidFill>
            </a:rPr>
            <a:t>структури</a:t>
          </a:r>
          <a:endParaRPr lang="uk-UA" sz="1400" i="1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96174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0B8802FA-CA86-4091-9355-4E85A4076B0D}" type="presOf" srcId="{5FA3C79C-F6CE-4118-AB5D-8A2F1BAC1C3E}" destId="{BEF52722-522F-45EE-9B48-94A0CFAF448A}" srcOrd="0" destOrd="0" presId="urn:microsoft.com/office/officeart/2005/8/layout/vList3"/>
    <dgm:cxn modelId="{0E790A96-FE79-4323-B09F-D58BDEE3A9A7}" type="presOf" srcId="{05811585-1E65-4FA2-A3C6-677057B120C3}" destId="{8073F1D5-C8FE-48A7-8DBB-DA70A940A1E2}" srcOrd="0" destOrd="0" presId="urn:microsoft.com/office/officeart/2005/8/layout/vList3"/>
    <dgm:cxn modelId="{96A12FE0-A6DD-42BD-9656-36FBA24AAE1E}" type="presParOf" srcId="{8073F1D5-C8FE-48A7-8DBB-DA70A940A1E2}" destId="{1EA75239-2981-4211-AAC8-7C303D113A1A}" srcOrd="0" destOrd="0" presId="urn:microsoft.com/office/officeart/2005/8/layout/vList3"/>
    <dgm:cxn modelId="{D9DE541A-1762-4CB1-831A-3A039E593E29}" type="presParOf" srcId="{1EA75239-2981-4211-AAC8-7C303D113A1A}" destId="{A1926169-C8BC-4590-A294-40F203EBDFE6}" srcOrd="0" destOrd="0" presId="urn:microsoft.com/office/officeart/2005/8/layout/vList3"/>
    <dgm:cxn modelId="{88E2597E-CF30-4847-BB4B-D4FA4400E04E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A3C79C-F6CE-4118-AB5D-8A2F1BAC1C3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400" b="1" i="1">
              <a:solidFill>
                <a:sysClr val="windowText" lastClr="000000"/>
              </a:solidFill>
            </a:rPr>
            <a:t>Дослідження потенціалу, розроблення інноваційних моделей та реалізація програм розвитку агропромислового комплексу регіону</a:t>
          </a:r>
          <a:endParaRPr lang="uk-UA" sz="140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67029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1AF1FF69-0F4D-41CA-AD25-8EBCA64B275D}" type="presOf" srcId="{5FA3C79C-F6CE-4118-AB5D-8A2F1BAC1C3E}" destId="{BEF52722-522F-45EE-9B48-94A0CFAF448A}" srcOrd="0" destOrd="0" presId="urn:microsoft.com/office/officeart/2005/8/layout/vList3"/>
    <dgm:cxn modelId="{65B69FA2-FC29-48EB-B8C2-1B2717753FAB}" type="presOf" srcId="{05811585-1E65-4FA2-A3C6-677057B120C3}" destId="{8073F1D5-C8FE-48A7-8DBB-DA70A940A1E2}" srcOrd="0" destOrd="0" presId="urn:microsoft.com/office/officeart/2005/8/layout/vList3"/>
    <dgm:cxn modelId="{A358B763-9C89-429F-87AA-28666FA8EE49}" type="presParOf" srcId="{8073F1D5-C8FE-48A7-8DBB-DA70A940A1E2}" destId="{1EA75239-2981-4211-AAC8-7C303D113A1A}" srcOrd="0" destOrd="0" presId="urn:microsoft.com/office/officeart/2005/8/layout/vList3"/>
    <dgm:cxn modelId="{E029B310-FBCB-49E8-8ED2-3E751D20F292}" type="presParOf" srcId="{1EA75239-2981-4211-AAC8-7C303D113A1A}" destId="{A1926169-C8BC-4590-A294-40F203EBDFE6}" srcOrd="0" destOrd="0" presId="urn:microsoft.com/office/officeart/2005/8/layout/vList3"/>
    <dgm:cxn modelId="{512CB19D-AA11-47E6-BF72-17ABC90268CC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5FA3C79C-F6CE-4118-AB5D-8A2F1BAC1C3E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Визначення базових підприємств – провайдерів та утворення виробничо-технологічних кластерів з освоєння, вирощування та переробки наукомісткої і товарної агропродукції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79157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FF87E0CC-1484-47B7-BB25-A7E84ACE4771}" type="presOf" srcId="{5FA3C79C-F6CE-4118-AB5D-8A2F1BAC1C3E}" destId="{BEF52722-522F-45EE-9B48-94A0CFAF448A}" srcOrd="0" destOrd="0" presId="urn:microsoft.com/office/officeart/2005/8/layout/vList3"/>
    <dgm:cxn modelId="{AE6C1D7B-171D-4D43-A9FA-867EB8B3A1DC}" type="presOf" srcId="{05811585-1E65-4FA2-A3C6-677057B120C3}" destId="{8073F1D5-C8FE-48A7-8DBB-DA70A940A1E2}" srcOrd="0" destOrd="0" presId="urn:microsoft.com/office/officeart/2005/8/layout/vList3"/>
    <dgm:cxn modelId="{D43C0F5A-BF70-4188-9C59-1C61C0A8BC31}" type="presParOf" srcId="{8073F1D5-C8FE-48A7-8DBB-DA70A940A1E2}" destId="{1EA75239-2981-4211-AAC8-7C303D113A1A}" srcOrd="0" destOrd="0" presId="urn:microsoft.com/office/officeart/2005/8/layout/vList3"/>
    <dgm:cxn modelId="{12227FD7-8024-43C9-8BB0-538547C35841}" type="presParOf" srcId="{1EA75239-2981-4211-AAC8-7C303D113A1A}" destId="{A1926169-C8BC-4590-A294-40F203EBDFE6}" srcOrd="0" destOrd="0" presId="urn:microsoft.com/office/officeart/2005/8/layout/vList3"/>
    <dgm:cxn modelId="{C4B6199B-F812-40F9-BDD5-2EFB1A3A4776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5811585-1E65-4FA2-A3C6-677057B120C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FA3C79C-F6CE-4118-AB5D-8A2F1BAC1C3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400" b="1" i="1" dirty="0">
              <a:solidFill>
                <a:sysClr val="windowText" lastClr="000000"/>
              </a:solidFill>
            </a:rPr>
            <a:t>Розроблення та супровід реалізації кластерних  інноваційно-інвестиційних бізнес-проектів з виробництва конкурентоспроможної </a:t>
          </a:r>
          <a:r>
            <a:rPr lang="uk-UA" sz="1400" b="1" i="1" dirty="0" err="1">
              <a:solidFill>
                <a:sysClr val="windowText" lastClr="000000"/>
              </a:solidFill>
            </a:rPr>
            <a:t>високо-технологічної</a:t>
          </a:r>
          <a:r>
            <a:rPr lang="uk-UA" sz="1400" b="1" i="1" dirty="0">
              <a:solidFill>
                <a:sysClr val="windowText" lastClr="000000"/>
              </a:solidFill>
            </a:rPr>
            <a:t> агропродукції з врахуванням регіональних особливостей 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97C8ADD2-1DCE-4531-BF2B-0D5D8D464FBD}" type="parTrans" cxnId="{7F981E5E-5580-49C4-BFE2-6FFDC6A325E2}">
      <dgm:prSet/>
      <dgm:spPr/>
      <dgm:t>
        <a:bodyPr/>
        <a:lstStyle/>
        <a:p>
          <a:endParaRPr lang="uk-UA" sz="1400"/>
        </a:p>
      </dgm:t>
    </dgm:pt>
    <dgm:pt modelId="{A3C717DB-9A54-49FD-AA63-DFC522306F02}" type="sibTrans" cxnId="{7F981E5E-5580-49C4-BFE2-6FFDC6A325E2}">
      <dgm:prSet/>
      <dgm:spPr/>
      <dgm:t>
        <a:bodyPr/>
        <a:lstStyle/>
        <a:p>
          <a:endParaRPr lang="uk-UA" sz="1400"/>
        </a:p>
      </dgm:t>
    </dgm:pt>
    <dgm:pt modelId="{8073F1D5-C8FE-48A7-8DBB-DA70A940A1E2}" type="pres">
      <dgm:prSet presAssocID="{05811585-1E65-4FA2-A3C6-677057B120C3}" presName="linearFlow" presStyleCnt="0">
        <dgm:presLayoutVars>
          <dgm:dir val="rev"/>
          <dgm:resizeHandles val="exact"/>
        </dgm:presLayoutVars>
      </dgm:prSet>
      <dgm:spPr/>
    </dgm:pt>
    <dgm:pt modelId="{1EA75239-2981-4211-AAC8-7C303D113A1A}" type="pres">
      <dgm:prSet presAssocID="{5FA3C79C-F6CE-4118-AB5D-8A2F1BAC1C3E}" presName="composite" presStyleCnt="0"/>
      <dgm:spPr/>
    </dgm:pt>
    <dgm:pt modelId="{A1926169-C8BC-4590-A294-40F203EBDFE6}" type="pres">
      <dgm:prSet presAssocID="{5FA3C79C-F6CE-4118-AB5D-8A2F1BAC1C3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52722-522F-45EE-9B48-94A0CFAF448A}" type="pres">
      <dgm:prSet presAssocID="{5FA3C79C-F6CE-4118-AB5D-8A2F1BAC1C3E}" presName="txShp" presStyleLbl="node1" presStyleIdx="0" presStyleCnt="1" custScaleY="90738" custLinFactNeighborY="-1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81E5E-5580-49C4-BFE2-6FFDC6A325E2}" srcId="{05811585-1E65-4FA2-A3C6-677057B120C3}" destId="{5FA3C79C-F6CE-4118-AB5D-8A2F1BAC1C3E}" srcOrd="0" destOrd="0" parTransId="{97C8ADD2-1DCE-4531-BF2B-0D5D8D464FBD}" sibTransId="{A3C717DB-9A54-49FD-AA63-DFC522306F02}"/>
    <dgm:cxn modelId="{F26A7A06-F775-4A10-8200-79AF92373C79}" type="presOf" srcId="{5FA3C79C-F6CE-4118-AB5D-8A2F1BAC1C3E}" destId="{BEF52722-522F-45EE-9B48-94A0CFAF448A}" srcOrd="0" destOrd="0" presId="urn:microsoft.com/office/officeart/2005/8/layout/vList3"/>
    <dgm:cxn modelId="{C1281FE0-F049-451E-8B2F-9FF0FEF2EE6F}" type="presOf" srcId="{05811585-1E65-4FA2-A3C6-677057B120C3}" destId="{8073F1D5-C8FE-48A7-8DBB-DA70A940A1E2}" srcOrd="0" destOrd="0" presId="urn:microsoft.com/office/officeart/2005/8/layout/vList3"/>
    <dgm:cxn modelId="{D76D0B10-3F78-43E3-885F-6337D117DFF2}" type="presParOf" srcId="{8073F1D5-C8FE-48A7-8DBB-DA70A940A1E2}" destId="{1EA75239-2981-4211-AAC8-7C303D113A1A}" srcOrd="0" destOrd="0" presId="urn:microsoft.com/office/officeart/2005/8/layout/vList3"/>
    <dgm:cxn modelId="{D14EACF1-0E1D-4F16-81B3-FAD30F5CB3C9}" type="presParOf" srcId="{1EA75239-2981-4211-AAC8-7C303D113A1A}" destId="{A1926169-C8BC-4590-A294-40F203EBDFE6}" srcOrd="0" destOrd="0" presId="urn:microsoft.com/office/officeart/2005/8/layout/vList3"/>
    <dgm:cxn modelId="{73EF26FE-E4D7-467F-A443-0EE1809FA5EF}" type="presParOf" srcId="{1EA75239-2981-4211-AAC8-7C303D113A1A}" destId="{BEF52722-522F-45EE-9B48-94A0CFAF448A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i="1" dirty="0" smtClean="0">
              <a:solidFill>
                <a:schemeClr val="tx1"/>
              </a:solidFill>
            </a:rPr>
            <a:t>Наявність тепличних і складських обладнаних приміщень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FA18414-857E-43D7-9E34-633978B658FB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в яких підтримується в якісному складі генетичні ресурси, а також технології розмноження, насіння і садивного матеріалу до промислових обсягів</a:t>
          </a:r>
          <a:endParaRPr lang="uk-UA" dirty="0">
            <a:solidFill>
              <a:schemeClr val="tx1"/>
            </a:solidFill>
          </a:endParaRPr>
        </a:p>
      </dgm:t>
    </dgm:pt>
    <dgm:pt modelId="{57BF3A5F-EDA7-4606-9119-A2FB527574D1}" type="par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D07B8F7-96C3-4CC3-A517-616F04BD92E5}" type="sib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LinFactNeighborX="16701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8796" custScaleY="118796" custLinFactNeighborX="3221"/>
      <dgm:spPr/>
      <dgm:t>
        <a:bodyPr/>
        <a:lstStyle/>
        <a:p>
          <a:endParaRPr lang="uk-UA"/>
        </a:p>
      </dgm:t>
    </dgm:pt>
  </dgm:ptLst>
  <dgm:cxnLst>
    <dgm:cxn modelId="{84B9A1F5-9A81-44F6-8307-E016714A7E47}" type="presOf" srcId="{4887B752-B781-4B61-AF39-38532098B033}" destId="{65BAAB0A-86B6-405C-BD4B-15B2891EB11F}" srcOrd="0" destOrd="0" presId="urn:microsoft.com/office/officeart/2005/8/layout/hList9"/>
    <dgm:cxn modelId="{DCF68603-09A7-4963-81D8-AE6A6046F6F7}" type="presOf" srcId="{CFA18414-857E-43D7-9E34-633978B658FB}" destId="{694B6569-C989-4FF1-ABB5-55A9C761B432}" srcOrd="1" destOrd="0" presId="urn:microsoft.com/office/officeart/2005/8/layout/hList9"/>
    <dgm:cxn modelId="{9D8642D3-C887-4AF6-BA6E-1238A5C09FEF}" type="presOf" srcId="{CFA18414-857E-43D7-9E34-633978B658FB}" destId="{E9B2C82B-A1BC-4510-B160-E72D31AAB3A8}" srcOrd="0" destOrd="0" presId="urn:microsoft.com/office/officeart/2005/8/layout/hList9"/>
    <dgm:cxn modelId="{A54A1C1E-F5F8-4C43-9FC9-F4FA1D68C682}" type="presOf" srcId="{4D363139-4D39-404B-82DB-30675FA58DEB}" destId="{5A9D931B-B578-442F-BF86-67E8B1523C32}" srcOrd="0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BEEC75EB-A0F1-4054-BA7C-72AA4C7D4305}" srcId="{4D363139-4D39-404B-82DB-30675FA58DEB}" destId="{CFA18414-857E-43D7-9E34-633978B658FB}" srcOrd="0" destOrd="0" parTransId="{57BF3A5F-EDA7-4606-9119-A2FB527574D1}" sibTransId="{0D07B8F7-96C3-4CC3-A517-616F04BD92E5}"/>
    <dgm:cxn modelId="{E41B6AF4-8496-4004-9C18-05964E2A2435}" type="presParOf" srcId="{65BAAB0A-86B6-405C-BD4B-15B2891EB11F}" destId="{22307077-DB57-4F29-B3BA-797B26D5DF83}" srcOrd="0" destOrd="0" presId="urn:microsoft.com/office/officeart/2005/8/layout/hList9"/>
    <dgm:cxn modelId="{DABB48A7-F8CE-4E2E-81F0-E39016D6A21D}" type="presParOf" srcId="{65BAAB0A-86B6-405C-BD4B-15B2891EB11F}" destId="{8F9DD7EB-1E23-402B-8F7A-93BD970CE300}" srcOrd="1" destOrd="0" presId="urn:microsoft.com/office/officeart/2005/8/layout/hList9"/>
    <dgm:cxn modelId="{38B901BA-0F20-4F86-B3A2-C3614EC502C7}" type="presParOf" srcId="{8F9DD7EB-1E23-402B-8F7A-93BD970CE300}" destId="{1CE6CBFE-C9FD-4B87-8591-086FF66CF3F5}" srcOrd="0" destOrd="0" presId="urn:microsoft.com/office/officeart/2005/8/layout/hList9"/>
    <dgm:cxn modelId="{3C69CDDE-9AB5-47EB-A917-84C7220B7934}" type="presParOf" srcId="{8F9DD7EB-1E23-402B-8F7A-93BD970CE300}" destId="{B46F2691-0D3E-4976-ABA5-6B7BF5BA92C0}" srcOrd="1" destOrd="0" presId="urn:microsoft.com/office/officeart/2005/8/layout/hList9"/>
    <dgm:cxn modelId="{ECB650A5-3EB1-4290-86CE-5528D709F750}" type="presParOf" srcId="{B46F2691-0D3E-4976-ABA5-6B7BF5BA92C0}" destId="{E9B2C82B-A1BC-4510-B160-E72D31AAB3A8}" srcOrd="0" destOrd="0" presId="urn:microsoft.com/office/officeart/2005/8/layout/hList9"/>
    <dgm:cxn modelId="{026D427B-552C-408F-BD7F-3979B10B5A9B}" type="presParOf" srcId="{B46F2691-0D3E-4976-ABA5-6B7BF5BA92C0}" destId="{694B6569-C989-4FF1-ABB5-55A9C761B432}" srcOrd="1" destOrd="0" presId="urn:microsoft.com/office/officeart/2005/8/layout/hList9"/>
    <dgm:cxn modelId="{F6D8A3C2-42B7-4E94-A45D-F1CDA2D0AA6C}" type="presParOf" srcId="{65BAAB0A-86B6-405C-BD4B-15B2891EB11F}" destId="{27DAC1D4-2EB8-4A49-ADA6-024875B8B27F}" srcOrd="2" destOrd="0" presId="urn:microsoft.com/office/officeart/2005/8/layout/hList9"/>
    <dgm:cxn modelId="{FB8B0BD9-EB4B-49DF-8E4A-8D20868263FC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i="1" dirty="0" smtClean="0">
              <a:ln>
                <a:noFill/>
              </a:ln>
              <a:solidFill>
                <a:schemeClr val="tx1"/>
              </a:solidFill>
            </a:rPr>
            <a:t>Готовність опорних </a:t>
          </a:r>
          <a:r>
            <a:rPr lang="uk-UA" sz="1400" b="1" i="1" dirty="0" err="1" smtClean="0">
              <a:ln>
                <a:noFill/>
              </a:ln>
              <a:solidFill>
                <a:schemeClr val="tx1"/>
              </a:solidFill>
            </a:rPr>
            <a:t>агро</a:t>
          </a:r>
          <a:r>
            <a:rPr lang="en-US" sz="1400" b="1" i="1" dirty="0" smtClean="0">
              <a:ln>
                <a:noFill/>
              </a:ln>
              <a:solidFill>
                <a:schemeClr val="tx1"/>
              </a:solidFill>
            </a:rPr>
            <a:t>-</a:t>
          </a:r>
          <a:r>
            <a:rPr lang="uk-UA" sz="1400" b="1" i="1" dirty="0" smtClean="0">
              <a:ln>
                <a:noFill/>
              </a:ln>
              <a:solidFill>
                <a:schemeClr val="tx1"/>
              </a:solidFill>
            </a:rPr>
            <a:t>підприємств </a:t>
          </a:r>
          <a:r>
            <a:rPr lang="uk-UA" sz="1400" b="1" i="1" dirty="0" smtClean="0">
              <a:ln>
                <a:noFill/>
              </a:ln>
              <a:solidFill>
                <a:schemeClr val="tx1"/>
              </a:solidFill>
            </a:rPr>
            <a:t>(базових господарств)</a:t>
          </a:r>
          <a:endParaRPr lang="uk-UA" sz="1400" dirty="0">
            <a:ln>
              <a:noFill/>
            </a:ln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43658C1-3CB7-4999-B612-6643A88EB79F}">
      <dgm:prSet phldrT="[Текст]" custT="1"/>
      <dgm:spPr/>
      <dgm:t>
        <a:bodyPr/>
        <a:lstStyle/>
        <a:p>
          <a:r>
            <a:rPr lang="uk-UA" sz="1200" b="1" i="1" dirty="0" smtClean="0">
              <a:solidFill>
                <a:schemeClr val="tx1"/>
              </a:solidFill>
            </a:rPr>
            <a:t>до освоєння і розповсюдження нішевих технологій і ресурсів</a:t>
          </a:r>
          <a:endParaRPr lang="uk-UA" sz="1200" dirty="0">
            <a:solidFill>
              <a:schemeClr val="tx1"/>
            </a:solidFill>
          </a:endParaRPr>
        </a:p>
      </dgm:t>
    </dgm:pt>
    <dgm:pt modelId="{C6B222BC-CA66-4D7A-A535-80E2C652FEE1}" type="parTrans" cxnId="{45EAB188-E5C4-4E1A-85B8-E29A8C5FE1A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79BAF04-D095-4D93-84D8-5E770707DBBF}" type="sibTrans" cxnId="{45EAB188-E5C4-4E1A-85B8-E29A8C5FE1A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ScaleX="84149" custLinFactNeighborX="-6959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30000" custScaleY="130000" custLinFactNeighborX="-1152" custLinFactNeighborY="-5"/>
      <dgm:spPr/>
      <dgm:t>
        <a:bodyPr/>
        <a:lstStyle/>
        <a:p>
          <a:endParaRPr lang="uk-UA"/>
        </a:p>
      </dgm:t>
    </dgm:pt>
  </dgm:ptLst>
  <dgm:cxnLst>
    <dgm:cxn modelId="{5F9A90F7-06C3-4FCD-8875-4CFBD8661C4C}" type="presOf" srcId="{A43658C1-3CB7-4999-B612-6643A88EB79F}" destId="{694B6569-C989-4FF1-ABB5-55A9C761B432}" srcOrd="1" destOrd="0" presId="urn:microsoft.com/office/officeart/2005/8/layout/hList9"/>
    <dgm:cxn modelId="{BB937B90-E41E-456A-8074-D1BA456CB828}" type="presOf" srcId="{4887B752-B781-4B61-AF39-38532098B033}" destId="{65BAAB0A-86B6-405C-BD4B-15B2891EB11F}" srcOrd="0" destOrd="0" presId="urn:microsoft.com/office/officeart/2005/8/layout/hList9"/>
    <dgm:cxn modelId="{45EAB188-E5C4-4E1A-85B8-E29A8C5FE1A5}" srcId="{4D363139-4D39-404B-82DB-30675FA58DEB}" destId="{A43658C1-3CB7-4999-B612-6643A88EB79F}" srcOrd="0" destOrd="0" parTransId="{C6B222BC-CA66-4D7A-A535-80E2C652FEE1}" sibTransId="{079BAF04-D095-4D93-84D8-5E770707DBBF}"/>
    <dgm:cxn modelId="{40E2F3C2-68D0-497D-80A8-94807B34973A}" type="presOf" srcId="{A43658C1-3CB7-4999-B612-6643A88EB79F}" destId="{E9B2C82B-A1BC-4510-B160-E72D31AAB3A8}" srcOrd="0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2C4CED0F-FEA5-4E6E-B7F2-DD83BA590C39}" type="presOf" srcId="{4D363139-4D39-404B-82DB-30675FA58DEB}" destId="{5A9D931B-B578-442F-BF86-67E8B1523C32}" srcOrd="0" destOrd="0" presId="urn:microsoft.com/office/officeart/2005/8/layout/hList9"/>
    <dgm:cxn modelId="{3D07AAC4-C90F-43B9-B1F8-27CB30F9AB84}" type="presParOf" srcId="{65BAAB0A-86B6-405C-BD4B-15B2891EB11F}" destId="{22307077-DB57-4F29-B3BA-797B26D5DF83}" srcOrd="0" destOrd="0" presId="urn:microsoft.com/office/officeart/2005/8/layout/hList9"/>
    <dgm:cxn modelId="{1F91894D-1CB0-47F2-8932-B15C55129107}" type="presParOf" srcId="{65BAAB0A-86B6-405C-BD4B-15B2891EB11F}" destId="{8F9DD7EB-1E23-402B-8F7A-93BD970CE300}" srcOrd="1" destOrd="0" presId="urn:microsoft.com/office/officeart/2005/8/layout/hList9"/>
    <dgm:cxn modelId="{995D34ED-DE87-4358-AC49-5DCCF10DCFE9}" type="presParOf" srcId="{8F9DD7EB-1E23-402B-8F7A-93BD970CE300}" destId="{1CE6CBFE-C9FD-4B87-8591-086FF66CF3F5}" srcOrd="0" destOrd="0" presId="urn:microsoft.com/office/officeart/2005/8/layout/hList9"/>
    <dgm:cxn modelId="{9B9A5EEB-9A9C-4C29-A042-2C07890C98F7}" type="presParOf" srcId="{8F9DD7EB-1E23-402B-8F7A-93BD970CE300}" destId="{B46F2691-0D3E-4976-ABA5-6B7BF5BA92C0}" srcOrd="1" destOrd="0" presId="urn:microsoft.com/office/officeart/2005/8/layout/hList9"/>
    <dgm:cxn modelId="{83498E9C-084D-493C-A03F-CC814490F1A5}" type="presParOf" srcId="{B46F2691-0D3E-4976-ABA5-6B7BF5BA92C0}" destId="{E9B2C82B-A1BC-4510-B160-E72D31AAB3A8}" srcOrd="0" destOrd="0" presId="urn:microsoft.com/office/officeart/2005/8/layout/hList9"/>
    <dgm:cxn modelId="{B88FC914-98B4-4764-921E-51987906D707}" type="presParOf" srcId="{B46F2691-0D3E-4976-ABA5-6B7BF5BA92C0}" destId="{694B6569-C989-4FF1-ABB5-55A9C761B432}" srcOrd="1" destOrd="0" presId="urn:microsoft.com/office/officeart/2005/8/layout/hList9"/>
    <dgm:cxn modelId="{AA3A764E-C09C-4C47-8270-147C35D92B3C}" type="presParOf" srcId="{65BAAB0A-86B6-405C-BD4B-15B2891EB11F}" destId="{27DAC1D4-2EB8-4A49-ADA6-024875B8B27F}" srcOrd="2" destOrd="0" presId="urn:microsoft.com/office/officeart/2005/8/layout/hList9"/>
    <dgm:cxn modelId="{755320D0-2D86-4855-BADF-40717925470B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i="1" dirty="0" smtClean="0">
              <a:solidFill>
                <a:schemeClr val="tx1"/>
              </a:solidFill>
            </a:rPr>
            <a:t>Підтримка зв'язків із </a:t>
          </a:r>
          <a:r>
            <a:rPr lang="uk-UA" sz="1400" b="1" i="1" dirty="0" err="1" smtClean="0">
              <a:solidFill>
                <a:schemeClr val="tx1"/>
              </a:solidFill>
            </a:rPr>
            <a:t>виробни-ками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7449DB5-567F-4749-AA19-22B5BFAAC350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с/г продукції усіх форм власності і розміру для залучення їх до виробничої кооперації</a:t>
          </a:r>
          <a:endParaRPr lang="uk-UA" dirty="0">
            <a:solidFill>
              <a:schemeClr val="tx1"/>
            </a:solidFill>
          </a:endParaRPr>
        </a:p>
      </dgm:t>
    </dgm:pt>
    <dgm:pt modelId="{9A6DCAFE-9F0E-477D-BB6A-7F690DB5633A}" type="parTrans" cxnId="{A38DB04E-7A80-4C2F-88D9-91131689FC2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424D58D-7E64-4DD0-9D46-617891EB28DC}" type="sibTrans" cxnId="{A38DB04E-7A80-4C2F-88D9-91131689FC2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LinFactNeighborX="10693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1712" custScaleY="111712"/>
      <dgm:spPr/>
      <dgm:t>
        <a:bodyPr/>
        <a:lstStyle/>
        <a:p>
          <a:endParaRPr lang="uk-UA"/>
        </a:p>
      </dgm:t>
    </dgm:pt>
  </dgm:ptLst>
  <dgm:cxnLst>
    <dgm:cxn modelId="{2C7647B6-C323-4FFB-A92E-E3C621194DF9}" type="presOf" srcId="{C7449DB5-567F-4749-AA19-22B5BFAAC350}" destId="{E9B2C82B-A1BC-4510-B160-E72D31AAB3A8}" srcOrd="0" destOrd="0" presId="urn:microsoft.com/office/officeart/2005/8/layout/hList9"/>
    <dgm:cxn modelId="{45CE0CA6-7292-4B18-8D94-778521B3F5C9}" type="presOf" srcId="{C7449DB5-567F-4749-AA19-22B5BFAAC350}" destId="{694B6569-C989-4FF1-ABB5-55A9C761B432}" srcOrd="1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A38DB04E-7A80-4C2F-88D9-91131689FC21}" srcId="{4D363139-4D39-404B-82DB-30675FA58DEB}" destId="{C7449DB5-567F-4749-AA19-22B5BFAAC350}" srcOrd="0" destOrd="0" parTransId="{9A6DCAFE-9F0E-477D-BB6A-7F690DB5633A}" sibTransId="{0424D58D-7E64-4DD0-9D46-617891EB28DC}"/>
    <dgm:cxn modelId="{5BE8C43F-EB6B-4EDB-AC85-8C9A006A704B}" type="presOf" srcId="{4887B752-B781-4B61-AF39-38532098B033}" destId="{65BAAB0A-86B6-405C-BD4B-15B2891EB11F}" srcOrd="0" destOrd="0" presId="urn:microsoft.com/office/officeart/2005/8/layout/hList9"/>
    <dgm:cxn modelId="{C228FF35-7404-4CBF-A229-734A5D64E3A1}" type="presOf" srcId="{4D363139-4D39-404B-82DB-30675FA58DEB}" destId="{5A9D931B-B578-442F-BF86-67E8B1523C32}" srcOrd="0" destOrd="0" presId="urn:microsoft.com/office/officeart/2005/8/layout/hList9"/>
    <dgm:cxn modelId="{8C37BDC1-3E41-4120-BFBA-DA6780E048F4}" type="presParOf" srcId="{65BAAB0A-86B6-405C-BD4B-15B2891EB11F}" destId="{22307077-DB57-4F29-B3BA-797B26D5DF83}" srcOrd="0" destOrd="0" presId="urn:microsoft.com/office/officeart/2005/8/layout/hList9"/>
    <dgm:cxn modelId="{FB660CCD-027F-4640-A4C8-0CBFE1151F67}" type="presParOf" srcId="{65BAAB0A-86B6-405C-BD4B-15B2891EB11F}" destId="{8F9DD7EB-1E23-402B-8F7A-93BD970CE300}" srcOrd="1" destOrd="0" presId="urn:microsoft.com/office/officeart/2005/8/layout/hList9"/>
    <dgm:cxn modelId="{71288126-F1F5-4359-801A-F7ABA6B8FBEB}" type="presParOf" srcId="{8F9DD7EB-1E23-402B-8F7A-93BD970CE300}" destId="{1CE6CBFE-C9FD-4B87-8591-086FF66CF3F5}" srcOrd="0" destOrd="0" presId="urn:microsoft.com/office/officeart/2005/8/layout/hList9"/>
    <dgm:cxn modelId="{F89BB785-4D78-4206-85D2-74035CD6692D}" type="presParOf" srcId="{8F9DD7EB-1E23-402B-8F7A-93BD970CE300}" destId="{B46F2691-0D3E-4976-ABA5-6B7BF5BA92C0}" srcOrd="1" destOrd="0" presId="urn:microsoft.com/office/officeart/2005/8/layout/hList9"/>
    <dgm:cxn modelId="{BE66062C-9F08-4BFF-9E7B-43F45BA5900C}" type="presParOf" srcId="{B46F2691-0D3E-4976-ABA5-6B7BF5BA92C0}" destId="{E9B2C82B-A1BC-4510-B160-E72D31AAB3A8}" srcOrd="0" destOrd="0" presId="urn:microsoft.com/office/officeart/2005/8/layout/hList9"/>
    <dgm:cxn modelId="{260D9081-BE56-4CEC-B1ED-483AB7047E12}" type="presParOf" srcId="{B46F2691-0D3E-4976-ABA5-6B7BF5BA92C0}" destId="{694B6569-C989-4FF1-ABB5-55A9C761B432}" srcOrd="1" destOrd="0" presId="urn:microsoft.com/office/officeart/2005/8/layout/hList9"/>
    <dgm:cxn modelId="{C2213CBC-3E09-4616-909C-79CC1BA1DF4E}" type="presParOf" srcId="{65BAAB0A-86B6-405C-BD4B-15B2891EB11F}" destId="{27DAC1D4-2EB8-4A49-ADA6-024875B8B27F}" srcOrd="2" destOrd="0" presId="urn:microsoft.com/office/officeart/2005/8/layout/hList9"/>
    <dgm:cxn modelId="{29D9DA47-76C2-4F26-B030-6ECB667F8532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i="1" dirty="0" smtClean="0">
              <a:solidFill>
                <a:schemeClr val="tx1"/>
              </a:solidFill>
            </a:rPr>
            <a:t>Підготовка заготівельних пунктів і промислових майданчиків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24ABC46-8E7F-40E2-AFAF-7AAF429162C9}">
      <dgm:prSet phldrT="[Текст]" custT="1"/>
      <dgm:spPr/>
      <dgm:t>
        <a:bodyPr/>
        <a:lstStyle/>
        <a:p>
          <a:r>
            <a:rPr lang="uk-UA" sz="1100" b="1" i="1" dirty="0" smtClean="0">
              <a:solidFill>
                <a:schemeClr val="tx1"/>
              </a:solidFill>
            </a:rPr>
            <a:t>для приймання, переробки і зберігання нішевої продукції</a:t>
          </a:r>
          <a:endParaRPr lang="uk-UA" sz="1100" dirty="0">
            <a:solidFill>
              <a:schemeClr val="tx1"/>
            </a:solidFill>
          </a:endParaRPr>
        </a:p>
      </dgm:t>
    </dgm:pt>
    <dgm:pt modelId="{3A9A9C3E-6B8B-4303-91BB-B35FE7B33ABB}" type="parTrans" cxnId="{7624232A-1403-4191-BA92-04EB6D78407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AA52EC7-66C1-42CC-AA78-6A0E63D853B6}" type="sibTrans" cxnId="{7624232A-1403-4191-BA92-04EB6D78407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ScaleX="87093" custScaleY="46072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LinFactNeighborX="13143"/>
      <dgm:spPr/>
      <dgm:t>
        <a:bodyPr/>
        <a:lstStyle/>
        <a:p>
          <a:endParaRPr lang="uk-UA"/>
        </a:p>
      </dgm:t>
    </dgm:pt>
  </dgm:ptLst>
  <dgm:cxnLst>
    <dgm:cxn modelId="{7624232A-1403-4191-BA92-04EB6D784076}" srcId="{4D363139-4D39-404B-82DB-30675FA58DEB}" destId="{C24ABC46-8E7F-40E2-AFAF-7AAF429162C9}" srcOrd="0" destOrd="0" parTransId="{3A9A9C3E-6B8B-4303-91BB-B35FE7B33ABB}" sibTransId="{8AA52EC7-66C1-42CC-AA78-6A0E63D853B6}"/>
    <dgm:cxn modelId="{BDEAAD5E-04C2-4E3A-8F87-53202B8265B1}" type="presOf" srcId="{4887B752-B781-4B61-AF39-38532098B033}" destId="{65BAAB0A-86B6-405C-BD4B-15B2891EB11F}" srcOrd="0" destOrd="0" presId="urn:microsoft.com/office/officeart/2005/8/layout/hList9"/>
    <dgm:cxn modelId="{32A25052-B1A2-466D-B9E8-F726FFC219B5}" type="presOf" srcId="{4D363139-4D39-404B-82DB-30675FA58DEB}" destId="{5A9D931B-B578-442F-BF86-67E8B1523C32}" srcOrd="0" destOrd="0" presId="urn:microsoft.com/office/officeart/2005/8/layout/hList9"/>
    <dgm:cxn modelId="{ABF475A6-76CC-4C44-91D3-25B81BB56012}" type="presOf" srcId="{C24ABC46-8E7F-40E2-AFAF-7AAF429162C9}" destId="{E9B2C82B-A1BC-4510-B160-E72D31AAB3A8}" srcOrd="0" destOrd="0" presId="urn:microsoft.com/office/officeart/2005/8/layout/hList9"/>
    <dgm:cxn modelId="{2FA40D9C-9174-4D51-8313-0F1F1AF681A9}" type="presOf" srcId="{C24ABC46-8E7F-40E2-AFAF-7AAF429162C9}" destId="{694B6569-C989-4FF1-ABB5-55A9C761B432}" srcOrd="1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6CB3AD5A-296C-4854-82F2-A170647CB1DA}" type="presParOf" srcId="{65BAAB0A-86B6-405C-BD4B-15B2891EB11F}" destId="{22307077-DB57-4F29-B3BA-797B26D5DF83}" srcOrd="0" destOrd="0" presId="urn:microsoft.com/office/officeart/2005/8/layout/hList9"/>
    <dgm:cxn modelId="{121FCFB2-9815-4B92-8559-5469966B7281}" type="presParOf" srcId="{65BAAB0A-86B6-405C-BD4B-15B2891EB11F}" destId="{8F9DD7EB-1E23-402B-8F7A-93BD970CE300}" srcOrd="1" destOrd="0" presId="urn:microsoft.com/office/officeart/2005/8/layout/hList9"/>
    <dgm:cxn modelId="{FFD0488E-03A7-4A92-8C0E-0325C978DB27}" type="presParOf" srcId="{8F9DD7EB-1E23-402B-8F7A-93BD970CE300}" destId="{1CE6CBFE-C9FD-4B87-8591-086FF66CF3F5}" srcOrd="0" destOrd="0" presId="urn:microsoft.com/office/officeart/2005/8/layout/hList9"/>
    <dgm:cxn modelId="{6AD5BED6-5422-4327-89C0-FECD5B463823}" type="presParOf" srcId="{8F9DD7EB-1E23-402B-8F7A-93BD970CE300}" destId="{B46F2691-0D3E-4976-ABA5-6B7BF5BA92C0}" srcOrd="1" destOrd="0" presId="urn:microsoft.com/office/officeart/2005/8/layout/hList9"/>
    <dgm:cxn modelId="{C7CE2182-1976-48E1-9F6F-9AA25FB480C2}" type="presParOf" srcId="{B46F2691-0D3E-4976-ABA5-6B7BF5BA92C0}" destId="{E9B2C82B-A1BC-4510-B160-E72D31AAB3A8}" srcOrd="0" destOrd="0" presId="urn:microsoft.com/office/officeart/2005/8/layout/hList9"/>
    <dgm:cxn modelId="{15F24005-4777-4CED-A8EA-632F2D269230}" type="presParOf" srcId="{B46F2691-0D3E-4976-ABA5-6B7BF5BA92C0}" destId="{694B6569-C989-4FF1-ABB5-55A9C761B432}" srcOrd="1" destOrd="0" presId="urn:microsoft.com/office/officeart/2005/8/layout/hList9"/>
    <dgm:cxn modelId="{A1EAA372-6A05-4587-AA84-AF93EEBEEF06}" type="presParOf" srcId="{65BAAB0A-86B6-405C-BD4B-15B2891EB11F}" destId="{27DAC1D4-2EB8-4A49-ADA6-024875B8B27F}" srcOrd="2" destOrd="0" presId="urn:microsoft.com/office/officeart/2005/8/layout/hList9"/>
    <dgm:cxn modelId="{AB074802-A8DE-4809-AA5E-A09167802446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noFill/>
        </a:ln>
      </dgm:spPr>
      <dgm:t>
        <a:bodyPr/>
        <a:lstStyle/>
        <a:p>
          <a:pPr algn="ctr"/>
          <a:r>
            <a:rPr lang="uk-UA" sz="1400" b="1" i="1" dirty="0" smtClean="0">
              <a:solidFill>
                <a:schemeClr val="tx1"/>
              </a:solidFill>
            </a:rPr>
            <a:t>Підтримка ринкової активності агентської мережі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/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/>
        </a:p>
      </dgm:t>
    </dgm:pt>
    <dgm:pt modelId="{231B2893-AE99-49BF-AE6D-E51C07E58625}">
      <dgm:prSet phldrT="[Текст]" custT="1"/>
      <dgm:spPr/>
      <dgm:t>
        <a:bodyPr/>
        <a:lstStyle/>
        <a:p>
          <a:r>
            <a:rPr lang="uk-UA" sz="1100" b="1" i="1" dirty="0" smtClean="0">
              <a:solidFill>
                <a:schemeClr val="tx1"/>
              </a:solidFill>
            </a:rPr>
            <a:t>з поставок необхідних </a:t>
          </a:r>
          <a:r>
            <a:rPr lang="uk-UA" sz="1100" b="1" i="1" dirty="0" err="1" smtClean="0">
              <a:solidFill>
                <a:schemeClr val="tx1"/>
              </a:solidFill>
            </a:rPr>
            <a:t>маттехресурсів</a:t>
          </a:r>
          <a:r>
            <a:rPr lang="uk-UA" sz="1100" b="1" i="1" dirty="0" smtClean="0">
              <a:solidFill>
                <a:schemeClr val="tx1"/>
              </a:solidFill>
            </a:rPr>
            <a:t> і реалізації нішевої продукції</a:t>
          </a:r>
          <a:endParaRPr lang="uk-UA" sz="1100" dirty="0">
            <a:solidFill>
              <a:schemeClr val="tx1"/>
            </a:solidFill>
          </a:endParaRPr>
        </a:p>
      </dgm:t>
    </dgm:pt>
    <dgm:pt modelId="{35930A98-763D-4E5C-81F8-A096A8D6DFCD}" type="parTrans" cxnId="{3F443474-CDE6-43DA-AF85-D8A757FEFA90}">
      <dgm:prSet/>
      <dgm:spPr/>
      <dgm:t>
        <a:bodyPr/>
        <a:lstStyle/>
        <a:p>
          <a:endParaRPr lang="uk-UA"/>
        </a:p>
      </dgm:t>
    </dgm:pt>
    <dgm:pt modelId="{967001FB-42EA-42D4-B6CC-8CE5175CF1D0}" type="sibTrans" cxnId="{3F443474-CDE6-43DA-AF85-D8A757FEFA90}">
      <dgm:prSet/>
      <dgm:spPr/>
      <dgm:t>
        <a:bodyPr/>
        <a:lstStyle/>
        <a:p>
          <a:endParaRPr lang="uk-UA"/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ScaleX="88884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23908" custScaleY="123908"/>
      <dgm:spPr/>
      <dgm:t>
        <a:bodyPr/>
        <a:lstStyle/>
        <a:p>
          <a:endParaRPr lang="uk-UA"/>
        </a:p>
      </dgm:t>
    </dgm:pt>
  </dgm:ptLst>
  <dgm:cxnLst>
    <dgm:cxn modelId="{12898B31-05CC-4D2F-BEBA-32DA91AD2AB3}" type="presOf" srcId="{231B2893-AE99-49BF-AE6D-E51C07E58625}" destId="{694B6569-C989-4FF1-ABB5-55A9C761B432}" srcOrd="1" destOrd="0" presId="urn:microsoft.com/office/officeart/2005/8/layout/hList9"/>
    <dgm:cxn modelId="{FD068D35-B94B-4A3D-AB44-7B69A374F631}" type="presOf" srcId="{4D363139-4D39-404B-82DB-30675FA58DEB}" destId="{5A9D931B-B578-442F-BF86-67E8B1523C32}" srcOrd="0" destOrd="0" presId="urn:microsoft.com/office/officeart/2005/8/layout/hList9"/>
    <dgm:cxn modelId="{00DD37C5-801B-4522-B93C-8B1481F5EED0}" type="presOf" srcId="{231B2893-AE99-49BF-AE6D-E51C07E58625}" destId="{E9B2C82B-A1BC-4510-B160-E72D31AAB3A8}" srcOrd="0" destOrd="0" presId="urn:microsoft.com/office/officeart/2005/8/layout/hList9"/>
    <dgm:cxn modelId="{3F443474-CDE6-43DA-AF85-D8A757FEFA90}" srcId="{4D363139-4D39-404B-82DB-30675FA58DEB}" destId="{231B2893-AE99-49BF-AE6D-E51C07E58625}" srcOrd="0" destOrd="0" parTransId="{35930A98-763D-4E5C-81F8-A096A8D6DFCD}" sibTransId="{967001FB-42EA-42D4-B6CC-8CE5175CF1D0}"/>
    <dgm:cxn modelId="{0D8804D9-2DBC-4127-A293-D8607F325BBE}" type="presOf" srcId="{4887B752-B781-4B61-AF39-38532098B033}" destId="{65BAAB0A-86B6-405C-BD4B-15B2891EB11F}" srcOrd="0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0C6119DB-EB8B-4981-96DE-53A9B1467B87}" type="presParOf" srcId="{65BAAB0A-86B6-405C-BD4B-15B2891EB11F}" destId="{22307077-DB57-4F29-B3BA-797B26D5DF83}" srcOrd="0" destOrd="0" presId="urn:microsoft.com/office/officeart/2005/8/layout/hList9"/>
    <dgm:cxn modelId="{5E5B373F-F4E4-41C5-962F-F58CE20BCEF9}" type="presParOf" srcId="{65BAAB0A-86B6-405C-BD4B-15B2891EB11F}" destId="{8F9DD7EB-1E23-402B-8F7A-93BD970CE300}" srcOrd="1" destOrd="0" presId="urn:microsoft.com/office/officeart/2005/8/layout/hList9"/>
    <dgm:cxn modelId="{34FDF9E2-193A-4CDF-81D9-AC52DAD7C922}" type="presParOf" srcId="{8F9DD7EB-1E23-402B-8F7A-93BD970CE300}" destId="{1CE6CBFE-C9FD-4B87-8591-086FF66CF3F5}" srcOrd="0" destOrd="0" presId="urn:microsoft.com/office/officeart/2005/8/layout/hList9"/>
    <dgm:cxn modelId="{DFB21F88-D839-4B09-A287-267692DC3E01}" type="presParOf" srcId="{8F9DD7EB-1E23-402B-8F7A-93BD970CE300}" destId="{B46F2691-0D3E-4976-ABA5-6B7BF5BA92C0}" srcOrd="1" destOrd="0" presId="urn:microsoft.com/office/officeart/2005/8/layout/hList9"/>
    <dgm:cxn modelId="{ADCFE04A-5D9E-417A-AC11-DA9846309BB7}" type="presParOf" srcId="{B46F2691-0D3E-4976-ABA5-6B7BF5BA92C0}" destId="{E9B2C82B-A1BC-4510-B160-E72D31AAB3A8}" srcOrd="0" destOrd="0" presId="urn:microsoft.com/office/officeart/2005/8/layout/hList9"/>
    <dgm:cxn modelId="{F7029623-645A-47E7-B049-D2222F91507D}" type="presParOf" srcId="{B46F2691-0D3E-4976-ABA5-6B7BF5BA92C0}" destId="{694B6569-C989-4FF1-ABB5-55A9C761B432}" srcOrd="1" destOrd="0" presId="urn:microsoft.com/office/officeart/2005/8/layout/hList9"/>
    <dgm:cxn modelId="{29C79AC5-E4DB-4C98-908A-40D3BC780F11}" type="presParOf" srcId="{65BAAB0A-86B6-405C-BD4B-15B2891EB11F}" destId="{27DAC1D4-2EB8-4A49-ADA6-024875B8B27F}" srcOrd="2" destOrd="0" presId="urn:microsoft.com/office/officeart/2005/8/layout/hList9"/>
    <dgm:cxn modelId="{9529DE58-51D8-4EF0-A0ED-ABEA4836B4E6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600" b="1" dirty="0" smtClean="0"/>
            <a:t>Модуль технологій</a:t>
          </a:r>
          <a:endParaRPr lang="uk-UA" sz="16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FA18414-857E-43D7-9E34-633978B658FB}">
      <dgm:prSet phldrT="[Текст]"/>
      <dgm:spPr/>
      <dgm:t>
        <a:bodyPr/>
        <a:lstStyle/>
        <a:p>
          <a:r>
            <a:rPr lang="uk-UA" b="1" i="1" dirty="0" smtClean="0"/>
            <a:t>забезпечує селекційними матеріалами, технологічний і науковий супровід виробництва нішевих культур </a:t>
          </a:r>
          <a:endParaRPr lang="uk-UA" dirty="0">
            <a:solidFill>
              <a:schemeClr val="tx1"/>
            </a:solidFill>
          </a:endParaRPr>
        </a:p>
      </dgm:t>
    </dgm:pt>
    <dgm:pt modelId="{57BF3A5F-EDA7-4606-9119-A2FB527574D1}" type="par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D07B8F7-96C3-4CC3-A517-616F04BD92E5}" type="sib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LinFactNeighborX="16701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8796" custScaleY="118796" custLinFactNeighborX="3221"/>
      <dgm:spPr/>
      <dgm:t>
        <a:bodyPr/>
        <a:lstStyle/>
        <a:p>
          <a:endParaRPr lang="uk-UA"/>
        </a:p>
      </dgm:t>
    </dgm:pt>
  </dgm:ptLst>
  <dgm:cxnLst>
    <dgm:cxn modelId="{DA141B29-8DF5-4097-A663-73AF0645787A}" type="presOf" srcId="{4D363139-4D39-404B-82DB-30675FA58DEB}" destId="{5A9D931B-B578-442F-BF86-67E8B1523C32}" srcOrd="0" destOrd="0" presId="urn:microsoft.com/office/officeart/2005/8/layout/hList9"/>
    <dgm:cxn modelId="{BE4FFDAD-0F7F-4406-A1E0-C5C801F2161C}" type="presOf" srcId="{CFA18414-857E-43D7-9E34-633978B658FB}" destId="{694B6569-C989-4FF1-ABB5-55A9C761B432}" srcOrd="1" destOrd="0" presId="urn:microsoft.com/office/officeart/2005/8/layout/hList9"/>
    <dgm:cxn modelId="{0FAEDB3B-13C6-46D0-A631-806EC356786A}" type="presOf" srcId="{CFA18414-857E-43D7-9E34-633978B658FB}" destId="{E9B2C82B-A1BC-4510-B160-E72D31AAB3A8}" srcOrd="0" destOrd="0" presId="urn:microsoft.com/office/officeart/2005/8/layout/hList9"/>
    <dgm:cxn modelId="{BEEC75EB-A0F1-4054-BA7C-72AA4C7D4305}" srcId="{4D363139-4D39-404B-82DB-30675FA58DEB}" destId="{CFA18414-857E-43D7-9E34-633978B658FB}" srcOrd="0" destOrd="0" parTransId="{57BF3A5F-EDA7-4606-9119-A2FB527574D1}" sibTransId="{0D07B8F7-96C3-4CC3-A517-616F04BD92E5}"/>
    <dgm:cxn modelId="{90B35CCA-B79F-4D50-B05C-A988415D0560}" type="presOf" srcId="{4887B752-B781-4B61-AF39-38532098B033}" destId="{65BAAB0A-86B6-405C-BD4B-15B2891EB11F}" srcOrd="0" destOrd="0" presId="urn:microsoft.com/office/officeart/2005/8/layout/hList9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028A1E0E-A889-4812-81C1-60419BF8B219}" type="presParOf" srcId="{65BAAB0A-86B6-405C-BD4B-15B2891EB11F}" destId="{22307077-DB57-4F29-B3BA-797B26D5DF83}" srcOrd="0" destOrd="0" presId="urn:microsoft.com/office/officeart/2005/8/layout/hList9"/>
    <dgm:cxn modelId="{761C9B54-E250-4ED4-80F7-CA659BED8AD3}" type="presParOf" srcId="{65BAAB0A-86B6-405C-BD4B-15B2891EB11F}" destId="{8F9DD7EB-1E23-402B-8F7A-93BD970CE300}" srcOrd="1" destOrd="0" presId="urn:microsoft.com/office/officeart/2005/8/layout/hList9"/>
    <dgm:cxn modelId="{2EAE32FD-D16E-4BC9-AABA-04026E5B3C0E}" type="presParOf" srcId="{8F9DD7EB-1E23-402B-8F7A-93BD970CE300}" destId="{1CE6CBFE-C9FD-4B87-8591-086FF66CF3F5}" srcOrd="0" destOrd="0" presId="urn:microsoft.com/office/officeart/2005/8/layout/hList9"/>
    <dgm:cxn modelId="{78BDEB83-35B9-4B09-A6CA-E142F37B0B7E}" type="presParOf" srcId="{8F9DD7EB-1E23-402B-8F7A-93BD970CE300}" destId="{B46F2691-0D3E-4976-ABA5-6B7BF5BA92C0}" srcOrd="1" destOrd="0" presId="urn:microsoft.com/office/officeart/2005/8/layout/hList9"/>
    <dgm:cxn modelId="{2655F5CB-4623-411B-B301-4CB11F95D992}" type="presParOf" srcId="{B46F2691-0D3E-4976-ABA5-6B7BF5BA92C0}" destId="{E9B2C82B-A1BC-4510-B160-E72D31AAB3A8}" srcOrd="0" destOrd="0" presId="urn:microsoft.com/office/officeart/2005/8/layout/hList9"/>
    <dgm:cxn modelId="{18EBBE63-5ED9-4B72-9FEA-2D229C9D45BD}" type="presParOf" srcId="{B46F2691-0D3E-4976-ABA5-6B7BF5BA92C0}" destId="{694B6569-C989-4FF1-ABB5-55A9C761B432}" srcOrd="1" destOrd="0" presId="urn:microsoft.com/office/officeart/2005/8/layout/hList9"/>
    <dgm:cxn modelId="{F76E3229-2203-4D0F-8C59-05404A8E51E3}" type="presParOf" srcId="{65BAAB0A-86B6-405C-BD4B-15B2891EB11F}" destId="{27DAC1D4-2EB8-4A49-ADA6-024875B8B27F}" srcOrd="2" destOrd="0" presId="urn:microsoft.com/office/officeart/2005/8/layout/hList9"/>
    <dgm:cxn modelId="{42EA9035-7E04-42A9-909A-5FC9CEFDE141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87B752-B781-4B61-AF39-38532098B0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363139-4D39-404B-82DB-30675FA58D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uk-UA" sz="1400" b="1" dirty="0" smtClean="0"/>
            <a:t>Модуль вирощування</a:t>
          </a:r>
          <a:endParaRPr lang="uk-UA" sz="1400" dirty="0">
            <a:solidFill>
              <a:schemeClr val="tx1"/>
            </a:solidFill>
          </a:endParaRPr>
        </a:p>
      </dgm:t>
    </dgm:pt>
    <dgm:pt modelId="{734405E7-C7BA-496E-A686-C0BB7E63EEA1}" type="par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D117E9-1885-4911-894C-3B083DEE7C6E}" type="sibTrans" cxnId="{21CFB64E-9810-40BD-AEC8-AD0D08845F9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FA18414-857E-43D7-9E34-633978B658FB}">
      <dgm:prSet phldrT="[Текст]"/>
      <dgm:spPr/>
      <dgm:t>
        <a:bodyPr/>
        <a:lstStyle/>
        <a:p>
          <a:r>
            <a:rPr lang="uk-UA" b="1" i="1" dirty="0" smtClean="0"/>
            <a:t>базується на опорних підприємствах, які приймають дольову участь в освоєнні і кооперованому виробництві нішевих культур</a:t>
          </a:r>
          <a:endParaRPr lang="uk-UA" dirty="0">
            <a:solidFill>
              <a:schemeClr val="tx1"/>
            </a:solidFill>
          </a:endParaRPr>
        </a:p>
      </dgm:t>
    </dgm:pt>
    <dgm:pt modelId="{57BF3A5F-EDA7-4606-9119-A2FB527574D1}" type="par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D07B8F7-96C3-4CC3-A517-616F04BD92E5}" type="sibTrans" cxnId="{BEEC75EB-A0F1-4054-BA7C-72AA4C7D43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5BAAB0A-86B6-405C-BD4B-15B2891EB11F}" type="pres">
      <dgm:prSet presAssocID="{4887B752-B781-4B61-AF39-38532098B0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2307077-DB57-4F29-B3BA-797B26D5DF83}" type="pres">
      <dgm:prSet presAssocID="{4D363139-4D39-404B-82DB-30675FA58DEB}" presName="posSpace" presStyleCnt="0"/>
      <dgm:spPr/>
    </dgm:pt>
    <dgm:pt modelId="{8F9DD7EB-1E23-402B-8F7A-93BD970CE300}" type="pres">
      <dgm:prSet presAssocID="{4D363139-4D39-404B-82DB-30675FA58DEB}" presName="vertFlow" presStyleCnt="0"/>
      <dgm:spPr/>
    </dgm:pt>
    <dgm:pt modelId="{1CE6CBFE-C9FD-4B87-8591-086FF66CF3F5}" type="pres">
      <dgm:prSet presAssocID="{4D363139-4D39-404B-82DB-30675FA58DEB}" presName="topSpace" presStyleCnt="0"/>
      <dgm:spPr/>
    </dgm:pt>
    <dgm:pt modelId="{B46F2691-0D3E-4976-ABA5-6B7BF5BA92C0}" type="pres">
      <dgm:prSet presAssocID="{4D363139-4D39-404B-82DB-30675FA58DEB}" presName="firstComp" presStyleCnt="0"/>
      <dgm:spPr/>
    </dgm:pt>
    <dgm:pt modelId="{E9B2C82B-A1BC-4510-B160-E72D31AAB3A8}" type="pres">
      <dgm:prSet presAssocID="{4D363139-4D39-404B-82DB-30675FA58DEB}" presName="firstChild" presStyleLbl="bgAccFollowNode1" presStyleIdx="0" presStyleCnt="1" custLinFactNeighborX="16701"/>
      <dgm:spPr/>
      <dgm:t>
        <a:bodyPr/>
        <a:lstStyle/>
        <a:p>
          <a:endParaRPr lang="uk-UA"/>
        </a:p>
      </dgm:t>
    </dgm:pt>
    <dgm:pt modelId="{694B6569-C989-4FF1-ABB5-55A9C761B432}" type="pres">
      <dgm:prSet presAssocID="{4D363139-4D39-404B-82DB-30675FA58DE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DAC1D4-2EB8-4A49-ADA6-024875B8B27F}" type="pres">
      <dgm:prSet presAssocID="{4D363139-4D39-404B-82DB-30675FA58DEB}" presName="negSpace" presStyleCnt="0"/>
      <dgm:spPr/>
    </dgm:pt>
    <dgm:pt modelId="{5A9D931B-B578-442F-BF86-67E8B1523C32}" type="pres">
      <dgm:prSet presAssocID="{4D363139-4D39-404B-82DB-30675FA58DEB}" presName="circle" presStyleLbl="node1" presStyleIdx="0" presStyleCnt="1" custScaleX="118796" custScaleY="118796" custLinFactNeighborX="3221"/>
      <dgm:spPr/>
      <dgm:t>
        <a:bodyPr/>
        <a:lstStyle/>
        <a:p>
          <a:endParaRPr lang="uk-UA"/>
        </a:p>
      </dgm:t>
    </dgm:pt>
  </dgm:ptLst>
  <dgm:cxnLst>
    <dgm:cxn modelId="{9A1BA13E-409C-4B56-9CDE-DD2B29D2F9D5}" type="presOf" srcId="{CFA18414-857E-43D7-9E34-633978B658FB}" destId="{E9B2C82B-A1BC-4510-B160-E72D31AAB3A8}" srcOrd="0" destOrd="0" presId="urn:microsoft.com/office/officeart/2005/8/layout/hList9"/>
    <dgm:cxn modelId="{008DEA28-BE3C-4C4E-AC9F-6501B003EDEB}" type="presOf" srcId="{4D363139-4D39-404B-82DB-30675FA58DEB}" destId="{5A9D931B-B578-442F-BF86-67E8B1523C32}" srcOrd="0" destOrd="0" presId="urn:microsoft.com/office/officeart/2005/8/layout/hList9"/>
    <dgm:cxn modelId="{BEEC75EB-A0F1-4054-BA7C-72AA4C7D4305}" srcId="{4D363139-4D39-404B-82DB-30675FA58DEB}" destId="{CFA18414-857E-43D7-9E34-633978B658FB}" srcOrd="0" destOrd="0" parTransId="{57BF3A5F-EDA7-4606-9119-A2FB527574D1}" sibTransId="{0D07B8F7-96C3-4CC3-A517-616F04BD92E5}"/>
    <dgm:cxn modelId="{21CFB64E-9810-40BD-AEC8-AD0D08845F9B}" srcId="{4887B752-B781-4B61-AF39-38532098B033}" destId="{4D363139-4D39-404B-82DB-30675FA58DEB}" srcOrd="0" destOrd="0" parTransId="{734405E7-C7BA-496E-A686-C0BB7E63EEA1}" sibTransId="{47D117E9-1885-4911-894C-3B083DEE7C6E}"/>
    <dgm:cxn modelId="{F7B7DCC7-7E0D-47E8-87F3-EE694549D816}" type="presOf" srcId="{4887B752-B781-4B61-AF39-38532098B033}" destId="{65BAAB0A-86B6-405C-BD4B-15B2891EB11F}" srcOrd="0" destOrd="0" presId="urn:microsoft.com/office/officeart/2005/8/layout/hList9"/>
    <dgm:cxn modelId="{6B02EEDB-3190-438D-8D0F-6ACD18744D0A}" type="presOf" srcId="{CFA18414-857E-43D7-9E34-633978B658FB}" destId="{694B6569-C989-4FF1-ABB5-55A9C761B432}" srcOrd="1" destOrd="0" presId="urn:microsoft.com/office/officeart/2005/8/layout/hList9"/>
    <dgm:cxn modelId="{0EE10420-4B91-4A79-9C6B-F0D5DF8FFBAF}" type="presParOf" srcId="{65BAAB0A-86B6-405C-BD4B-15B2891EB11F}" destId="{22307077-DB57-4F29-B3BA-797B26D5DF83}" srcOrd="0" destOrd="0" presId="urn:microsoft.com/office/officeart/2005/8/layout/hList9"/>
    <dgm:cxn modelId="{029619F8-471B-4CC8-BB2F-E1C7EC2ACBDD}" type="presParOf" srcId="{65BAAB0A-86B6-405C-BD4B-15B2891EB11F}" destId="{8F9DD7EB-1E23-402B-8F7A-93BD970CE300}" srcOrd="1" destOrd="0" presId="urn:microsoft.com/office/officeart/2005/8/layout/hList9"/>
    <dgm:cxn modelId="{7A0E3E0A-56CD-4A97-A7BA-2A45975C3FAE}" type="presParOf" srcId="{8F9DD7EB-1E23-402B-8F7A-93BD970CE300}" destId="{1CE6CBFE-C9FD-4B87-8591-086FF66CF3F5}" srcOrd="0" destOrd="0" presId="urn:microsoft.com/office/officeart/2005/8/layout/hList9"/>
    <dgm:cxn modelId="{0E34A466-A9CB-4501-8D1F-CA9364AE5F31}" type="presParOf" srcId="{8F9DD7EB-1E23-402B-8F7A-93BD970CE300}" destId="{B46F2691-0D3E-4976-ABA5-6B7BF5BA92C0}" srcOrd="1" destOrd="0" presId="urn:microsoft.com/office/officeart/2005/8/layout/hList9"/>
    <dgm:cxn modelId="{6C6A539C-9DCF-4278-A20B-7912A90A8B66}" type="presParOf" srcId="{B46F2691-0D3E-4976-ABA5-6B7BF5BA92C0}" destId="{E9B2C82B-A1BC-4510-B160-E72D31AAB3A8}" srcOrd="0" destOrd="0" presId="urn:microsoft.com/office/officeart/2005/8/layout/hList9"/>
    <dgm:cxn modelId="{25AD0043-9B8C-490F-B706-9B5F11015924}" type="presParOf" srcId="{B46F2691-0D3E-4976-ABA5-6B7BF5BA92C0}" destId="{694B6569-C989-4FF1-ABB5-55A9C761B432}" srcOrd="1" destOrd="0" presId="urn:microsoft.com/office/officeart/2005/8/layout/hList9"/>
    <dgm:cxn modelId="{BCAB5780-6413-4D90-B0D0-289DD4C98439}" type="presParOf" srcId="{65BAAB0A-86B6-405C-BD4B-15B2891EB11F}" destId="{27DAC1D4-2EB8-4A49-ADA6-024875B8B27F}" srcOrd="2" destOrd="0" presId="urn:microsoft.com/office/officeart/2005/8/layout/hList9"/>
    <dgm:cxn modelId="{DCCDDBD2-F908-4755-B555-5C4CAB1BAF6B}" type="presParOf" srcId="{65BAAB0A-86B6-405C-BD4B-15B2891EB11F}" destId="{5A9D931B-B578-442F-BF86-67E8B1523C32}" srcOrd="3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68B4-403E-4117-88E7-AE8425C6F13C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A8204-EC19-4045-BCEE-B5A451E99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8204-EC19-4045-BCEE-B5A451E99432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1225-6299-4430-8EE4-6F810038BCE1}" type="datetimeFigureOut">
              <a:rPr lang="uk-UA" smtClean="0"/>
              <a:pPr/>
              <a:t>05.09.2018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0113-85D9-4145-BFD4-A992F6AFF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QuickStyle" Target="../diagrams/quickStyle23.xml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2.xml"/><Relationship Id="rId12" Type="http://schemas.openxmlformats.org/officeDocument/2006/relationships/diagramLayout" Target="../diagrams/layout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Data" Target="../diagrams/data23.xml"/><Relationship Id="rId5" Type="http://schemas.openxmlformats.org/officeDocument/2006/relationships/diagramQuickStyle" Target="../diagrams/quickStyle21.xml"/><Relationship Id="rId10" Type="http://schemas.openxmlformats.org/officeDocument/2006/relationships/diagramColors" Target="../diagrams/colors22.xml"/><Relationship Id="rId4" Type="http://schemas.openxmlformats.org/officeDocument/2006/relationships/diagramLayout" Target="../diagrams/layout21.xml"/><Relationship Id="rId9" Type="http://schemas.openxmlformats.org/officeDocument/2006/relationships/diagramQuickStyle" Target="../diagrams/quickStyle22.xml"/><Relationship Id="rId14" Type="http://schemas.openxmlformats.org/officeDocument/2006/relationships/diagramColors" Target="../diagrams/colors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QuickStyle" Target="../diagrams/quickStyle26.xml"/><Relationship Id="rId3" Type="http://schemas.openxmlformats.org/officeDocument/2006/relationships/diagramData" Target="../diagrams/data24.xml"/><Relationship Id="rId7" Type="http://schemas.openxmlformats.org/officeDocument/2006/relationships/diagramData" Target="../diagrams/data25.xml"/><Relationship Id="rId12" Type="http://schemas.openxmlformats.org/officeDocument/2006/relationships/diagramLayout" Target="../diagrams/layout26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diagramData" Target="../diagrams/data26.xml"/><Relationship Id="rId5" Type="http://schemas.openxmlformats.org/officeDocument/2006/relationships/diagramQuickStyle" Target="../diagrams/quickStyle24.xml"/><Relationship Id="rId10" Type="http://schemas.openxmlformats.org/officeDocument/2006/relationships/diagramColors" Target="../diagrams/colors25.xml"/><Relationship Id="rId4" Type="http://schemas.openxmlformats.org/officeDocument/2006/relationships/diagramLayout" Target="../diagrams/layout24.xml"/><Relationship Id="rId9" Type="http://schemas.openxmlformats.org/officeDocument/2006/relationships/diagramQuickStyle" Target="../diagrams/quickStyle25.xml"/><Relationship Id="rId14" Type="http://schemas.openxmlformats.org/officeDocument/2006/relationships/diagramColors" Target="../diagrams/colors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QuickStyle" Target="../diagrams/quickStyle29.xml"/><Relationship Id="rId3" Type="http://schemas.openxmlformats.org/officeDocument/2006/relationships/diagramData" Target="../diagrams/data27.xml"/><Relationship Id="rId7" Type="http://schemas.openxmlformats.org/officeDocument/2006/relationships/diagramData" Target="../diagrams/data28.xml"/><Relationship Id="rId12" Type="http://schemas.openxmlformats.org/officeDocument/2006/relationships/diagramLayout" Target="../diagrams/layout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Data" Target="../diagrams/data29.xml"/><Relationship Id="rId5" Type="http://schemas.openxmlformats.org/officeDocument/2006/relationships/diagramQuickStyle" Target="../diagrams/quickStyle27.xml"/><Relationship Id="rId10" Type="http://schemas.openxmlformats.org/officeDocument/2006/relationships/diagramColors" Target="../diagrams/colors28.xml"/><Relationship Id="rId4" Type="http://schemas.openxmlformats.org/officeDocument/2006/relationships/diagramLayout" Target="../diagrams/layout27.xml"/><Relationship Id="rId9" Type="http://schemas.openxmlformats.org/officeDocument/2006/relationships/diagramQuickStyle" Target="../diagrams/quickStyle28.xml"/><Relationship Id="rId14" Type="http://schemas.openxmlformats.org/officeDocument/2006/relationships/diagramColors" Target="../diagrams/colors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6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23" Type="http://schemas.openxmlformats.org/officeDocument/2006/relationships/diagramData" Target="../diagrams/data7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17" Type="http://schemas.openxmlformats.org/officeDocument/2006/relationships/diagramColors" Target="../diagrams/colors11.xml"/><Relationship Id="rId2" Type="http://schemas.openxmlformats.org/officeDocument/2006/relationships/diagramData" Target="../diagrams/data8.xml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diagramColors" Target="../diagrams/colors8.xml"/><Relationship Id="rId15" Type="http://schemas.openxmlformats.org/officeDocument/2006/relationships/diagramLayout" Target="../diagrams/layout11.xml"/><Relationship Id="rId10" Type="http://schemas.openxmlformats.org/officeDocument/2006/relationships/diagramData" Target="../diagrams/data10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Relationship Id="rId14" Type="http://schemas.openxmlformats.org/officeDocument/2006/relationships/diagramData" Target="../diagrams/data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QuickStyle" Target="../diagrams/quickStyle14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12" Type="http://schemas.openxmlformats.org/officeDocument/2006/relationships/diagramLayout" Target="../diagrams/layou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Data" Target="../diagrams/data14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Relationship Id="rId14" Type="http://schemas.openxmlformats.org/officeDocument/2006/relationships/diagramColors" Target="../diagrams/colors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QuickStyle" Target="../diagrams/quickStyle17.xml"/><Relationship Id="rId3" Type="http://schemas.openxmlformats.org/officeDocument/2006/relationships/diagramData" Target="../diagrams/data15.xml"/><Relationship Id="rId7" Type="http://schemas.openxmlformats.org/officeDocument/2006/relationships/diagramData" Target="../diagrams/data16.xml"/><Relationship Id="rId12" Type="http://schemas.openxmlformats.org/officeDocument/2006/relationships/diagramLayout" Target="../diagrams/layou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Data" Target="../diagrams/data17.xml"/><Relationship Id="rId5" Type="http://schemas.openxmlformats.org/officeDocument/2006/relationships/diagramQuickStyle" Target="../diagrams/quickStyle15.xml"/><Relationship Id="rId10" Type="http://schemas.openxmlformats.org/officeDocument/2006/relationships/diagramColors" Target="../diagrams/colors16.xml"/><Relationship Id="rId4" Type="http://schemas.openxmlformats.org/officeDocument/2006/relationships/diagramLayout" Target="../diagrams/layout15.xml"/><Relationship Id="rId9" Type="http://schemas.openxmlformats.org/officeDocument/2006/relationships/diagramQuickStyle" Target="../diagrams/quickStyle16.xml"/><Relationship Id="rId14" Type="http://schemas.openxmlformats.org/officeDocument/2006/relationships/diagramColors" Target="../diagrams/colors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QuickStyle" Target="../diagrams/quickStyle20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12" Type="http://schemas.openxmlformats.org/officeDocument/2006/relationships/diagramLayout" Target="../diagrams/layout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Data" Target="../diagrams/data20.xml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Relationship Id="rId14" Type="http://schemas.openxmlformats.org/officeDocument/2006/relationships/diagramColors" Target="../diagrams/colors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iadukfs\ііп\IC Стенд\2 ВІЕ\2 ЛІП\1 ФЦС\3 Сайт\Сайт LP\Теми\ІТЦ\64057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992572" cy="2665857"/>
          </a:xfrm>
          <a:prstGeom prst="rect">
            <a:avLst/>
          </a:prstGeom>
          <a:noFill/>
        </p:spPr>
      </p:pic>
      <p:grpSp>
        <p:nvGrpSpPr>
          <p:cNvPr id="15" name="Групувати 14"/>
          <p:cNvGrpSpPr/>
          <p:nvPr/>
        </p:nvGrpSpPr>
        <p:grpSpPr>
          <a:xfrm>
            <a:off x="357158" y="96340"/>
            <a:ext cx="8307568" cy="1118082"/>
            <a:chOff x="71413" y="428604"/>
            <a:chExt cx="6715173" cy="903768"/>
          </a:xfrm>
        </p:grpSpPr>
        <p:grpSp>
          <p:nvGrpSpPr>
            <p:cNvPr id="16" name="Group 2"/>
            <p:cNvGrpSpPr>
              <a:grpSpLocks/>
            </p:cNvGrpSpPr>
            <p:nvPr/>
          </p:nvGrpSpPr>
          <p:grpSpPr bwMode="auto">
            <a:xfrm>
              <a:off x="987428" y="568328"/>
              <a:ext cx="4753938" cy="712887"/>
              <a:chOff x="2655" y="1065"/>
              <a:chExt cx="7488" cy="1123"/>
            </a:xfrm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2900" y="1065"/>
                <a:ext cx="7178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НАЦІОНАЛЬНА  АКАДЕМІЯ  АГРАРНИХ  НАУК  УКРАЇНИ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3575" y="1574"/>
                <a:ext cx="5787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0" u="none" strike="noStrike" cap="none" normalizeH="0" baseline="0" dirty="0" smtClean="0">
                    <a:ln>
                      <a:noFill/>
                    </a:ln>
                    <a:solidFill>
                      <a:srgbClr val="5C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ІНСТИТУТ ІННОВАЦІЙНОЇ БІОЕКОНОМІКИ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rgbClr val="5C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2655" y="2129"/>
                <a:ext cx="7488" cy="59"/>
                <a:chOff x="2655" y="2129"/>
                <a:chExt cx="7488" cy="59"/>
              </a:xfrm>
            </p:grpSpPr>
            <p:cxnSp>
              <p:nvCxnSpPr>
                <p:cNvPr id="22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55" y="2129"/>
                  <a:ext cx="748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55" y="2188"/>
                  <a:ext cx="7488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pic>
          <p:nvPicPr>
            <p:cNvPr id="17" name="Рисунок 16" descr="\\Viadukfs\ііп\IC Стенд\2 ВІЕ\2 ЛІП\1 ФЦС\3 Сайт\Сайт LP\Лого ИИБ\Лого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3011" y="428604"/>
              <a:ext cx="1033575" cy="90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7" descr="http://naas.gov.ua/bitrix/templates/s1/img/header/logo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13" y="428605"/>
              <a:ext cx="914400" cy="90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785786" y="142873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ФАСТПЛАНТ-ТЕХНОЛОГ</a:t>
            </a:r>
            <a:r>
              <a:rPr lang="uk-UA" sz="3600" b="1" i="1" dirty="0" smtClean="0">
                <a:solidFill>
                  <a:srgbClr val="0070C0"/>
                </a:solidFill>
              </a:rPr>
              <a:t>ІЇ</a:t>
            </a: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швидкого освоєння і виробництва</a:t>
            </a:r>
          </a:p>
          <a:p>
            <a:pPr algn="ctr"/>
            <a:r>
              <a:rPr lang="uk-UA" sz="3600" b="1" i="1" dirty="0" err="1" smtClean="0">
                <a:solidFill>
                  <a:srgbClr val="0070C0"/>
                </a:solidFill>
              </a:rPr>
              <a:t>нішевих</a:t>
            </a:r>
            <a:r>
              <a:rPr lang="uk-UA" sz="3600" b="1" i="1" dirty="0" smtClean="0">
                <a:solidFill>
                  <a:srgbClr val="0070C0"/>
                </a:solidFill>
              </a:rPr>
              <a:t> культур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725469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«БІОЕФЕКТ – СКАРБИ РОСЛИН»</a:t>
            </a:r>
          </a:p>
        </p:txBody>
      </p:sp>
      <p:pic>
        <p:nvPicPr>
          <p:cNvPr id="4" name="Рисунок 3" descr="\\Viadukfs\транзіт\АГРО 2018\Експозиція Агро-2018\Планшети\2 Шлейф\Теми кластерів\8 Біосфера\Картинки\NOS_14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49347"/>
            <a:ext cx="2424605" cy="160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786182" y="755645"/>
            <a:ext cx="4314825" cy="160178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КЛАСТЕРИ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з виробництва продукції з біоактивними властивостями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Селекція культур,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біоадаптивні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технології вирощування і переробки ефіроолійної, лікарської, комбінованої агропродукції з високим вмістом біоактивних речовин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888450" y="2500306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СТАРТАПИ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89739" y="2847649"/>
          <a:ext cx="9254359" cy="122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681830" y="3929065"/>
          <a:ext cx="9254358" cy="121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89739" y="5214950"/>
          <a:ext cx="9254359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72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«БІОЕНЕРГО – СИЛА РОСЛИН»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00100" y="785794"/>
            <a:ext cx="4314825" cy="1714512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КЛАСТЕРИ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з виробництва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біопалива на основі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фітоенергетичних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ресурсів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Селекція енергетичних культур, технології вирощування і заготівлі біомаси, виробництво твердого біопалива і застосування в автономних енергетичних системах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\\Viadukfs\транзіт\АГРО 2018\Експозиція Агро-2018\Планшети\2 Шлейф\Теми кластерів\9 Біоенерго\Картинки\miskantus-gigantskiy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42944"/>
            <a:ext cx="253496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-571536" y="3071810"/>
          <a:ext cx="9358379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3857620" y="2610145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СТАРТАПИ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4155216"/>
          <a:ext cx="9397235" cy="127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-571536" y="5357826"/>
          <a:ext cx="9429816" cy="128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79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«БІОРЕГІОН – ЗАМОЖНИЙ КРАЙ»</a:t>
            </a:r>
          </a:p>
        </p:txBody>
      </p:sp>
      <p:pic>
        <p:nvPicPr>
          <p:cNvPr id="4" name="Рисунок 3" descr="\\Viadukfs\ііп\IC Стенд\2 ВІЕ\2 ЛІП\1 ФЦС\3 Сайт\Сайт LP\АТП media\image4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582" y="857232"/>
            <a:ext cx="343935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213252" y="785794"/>
            <a:ext cx="4216400" cy="2085974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КЛАСТЕРИ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з розвитку агропромислового комплексу регіонів</a:t>
            </a: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Створення адаптивних до місцевих умов кластерів з вирощування і переробки соціально-значущої і комерційно-привабливої аграрної продукції з врахуванням кліматичних, виробничих і інфраструктурних особливостей регіонів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745574" y="2967335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СТАРТАПИ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71406" y="3326457"/>
          <a:ext cx="9715568" cy="117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4357694"/>
          <a:ext cx="957269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71438" y="5500702"/>
          <a:ext cx="971553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iadukfs\ііп\IC Стенд\2 ВІЕ\2 ЛІП\1 ФЦС\3 Сайт\Сайт LP\Теми\ІТЦ\64057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992572" cy="2665857"/>
          </a:xfrm>
          <a:prstGeom prst="rect">
            <a:avLst/>
          </a:prstGeom>
          <a:noFill/>
        </p:spPr>
      </p:pic>
      <p:grpSp>
        <p:nvGrpSpPr>
          <p:cNvPr id="2" name="Групувати 14"/>
          <p:cNvGrpSpPr/>
          <p:nvPr/>
        </p:nvGrpSpPr>
        <p:grpSpPr>
          <a:xfrm>
            <a:off x="357158" y="96340"/>
            <a:ext cx="8307568" cy="1118082"/>
            <a:chOff x="71413" y="428604"/>
            <a:chExt cx="6715173" cy="90376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987428" y="568328"/>
              <a:ext cx="4753938" cy="712887"/>
              <a:chOff x="2655" y="1065"/>
              <a:chExt cx="7488" cy="1123"/>
            </a:xfrm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2900" y="1065"/>
                <a:ext cx="7178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НАЦІОНАЛЬНА  АКАДЕМІЯ  АГРАРНИХ  НАУК  УКРАЇНИ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3575" y="1574"/>
                <a:ext cx="5787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0" u="none" strike="noStrike" cap="none" normalizeH="0" baseline="0" dirty="0" smtClean="0">
                    <a:ln>
                      <a:noFill/>
                    </a:ln>
                    <a:solidFill>
                      <a:srgbClr val="5C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ІНСТИТУТ ІННОВАЦІЙНОЇ БІОЕКОНОМІКИ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rgbClr val="5C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655" y="2129"/>
                <a:ext cx="7488" cy="59"/>
                <a:chOff x="2655" y="2129"/>
                <a:chExt cx="7488" cy="59"/>
              </a:xfrm>
            </p:grpSpPr>
            <p:cxnSp>
              <p:nvCxnSpPr>
                <p:cNvPr id="22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55" y="2129"/>
                  <a:ext cx="748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55" y="2188"/>
                  <a:ext cx="7488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pic>
          <p:nvPicPr>
            <p:cNvPr id="17" name="Рисунок 16" descr="\\Viadukfs\ііп\IC Стенд\2 ВІЕ\2 ЛІП\1 ФЦС\3 Сайт\Сайт LP\Лого ИИБ\Лого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3011" y="428604"/>
              <a:ext cx="1033575" cy="90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7" descr="http://naas.gov.ua/bitrix/templates/s1/img/header/logo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13" y="428605"/>
              <a:ext cx="914400" cy="90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785786" y="142873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ФАСТПЛАНТ-ТЕХНОЛОГ</a:t>
            </a:r>
            <a:r>
              <a:rPr lang="uk-UA" sz="3600" b="1" i="1" dirty="0" smtClean="0">
                <a:solidFill>
                  <a:srgbClr val="0070C0"/>
                </a:solidFill>
              </a:rPr>
              <a:t>ІЇ</a:t>
            </a: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швидкого освоєння і виробництва</a:t>
            </a:r>
          </a:p>
          <a:p>
            <a:pPr algn="ctr"/>
            <a:r>
              <a:rPr lang="uk-UA" sz="3600" b="1" i="1" dirty="0" err="1" smtClean="0">
                <a:solidFill>
                  <a:srgbClr val="0070C0"/>
                </a:solidFill>
              </a:rPr>
              <a:t>нішевих</a:t>
            </a:r>
            <a:r>
              <a:rPr lang="uk-UA" sz="3600" b="1" i="1" dirty="0" smtClean="0">
                <a:solidFill>
                  <a:srgbClr val="0070C0"/>
                </a:solidFill>
              </a:rPr>
              <a:t> культур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901833203"/>
              </p:ext>
            </p:extLst>
          </p:nvPr>
        </p:nvGraphicFramePr>
        <p:xfrm>
          <a:off x="142876" y="928670"/>
          <a:ext cx="885828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254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</a:rPr>
              <a:t>НАШ СЕГМЕНТ – РИНОК НІШЕВОЇ ПРОДУКЦІЇ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7254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ПИТАННЯ ВИРОБНИЦТВА НІШЕВОЇ ПРОДУКЦІЇ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85720" y="642918"/>
            <a:ext cx="178595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i="1" dirty="0" err="1" smtClean="0">
                <a:solidFill>
                  <a:schemeClr val="tx1"/>
                </a:solidFill>
              </a:rPr>
              <a:t>Нішевими</a:t>
            </a:r>
            <a:r>
              <a:rPr lang="uk-UA" sz="2000" b="1" i="1" dirty="0" smtClean="0">
                <a:solidFill>
                  <a:schemeClr val="tx1"/>
                </a:solidFill>
              </a:rPr>
              <a:t> називають культури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Виноска зі стрілкою вліво 5"/>
          <p:cNvSpPr/>
          <p:nvPr/>
        </p:nvSpPr>
        <p:spPr>
          <a:xfrm>
            <a:off x="2143108" y="642918"/>
            <a:ext cx="6643734" cy="135732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6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175" lvl="0" algn="just"/>
            <a:r>
              <a:rPr lang="uk-UA" sz="1400" b="1" i="1" dirty="0" smtClean="0">
                <a:solidFill>
                  <a:schemeClr val="tx1"/>
                </a:solidFill>
              </a:rPr>
              <a:t>які вирощують в сівозміні основних с/г культур і на які є ситуативний або постійний підвищений комерційний попит, або продукцію, яку потребують зацікавлені споживачі. Кожні 2-3 роки попит може різко зростати, після чого наступає спад. Пік попиту характеризується високою рентабельністю, тому важливо швидко реагувати на кон'юнктурні </a:t>
            </a:r>
            <a:r>
              <a:rPr lang="uk-UA" sz="1400" b="1" i="1" dirty="0" smtClean="0">
                <a:solidFill>
                  <a:schemeClr val="tx1"/>
                </a:solidFill>
              </a:rPr>
              <a:t>коливання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81517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tx2"/>
                </a:solidFill>
              </a:rPr>
              <a:t>ПРИНЦИПОВИМИ Є ПИТАННЯ:</a:t>
            </a:r>
            <a:endParaRPr lang="uk-UA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-428660" y="2643182"/>
          <a:ext cx="378621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500298" y="3071810"/>
          <a:ext cx="385765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857884" y="2357430"/>
          <a:ext cx="371477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-500098" y="4857760"/>
          <a:ext cx="378618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2500298" y="4786322"/>
          <a:ext cx="378618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786446" y="4357694"/>
          <a:ext cx="378618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</a:rPr>
              <a:t>МОДУЛЬНА КОНЦЕПЦІЯ “ФАСТПЛАНТАГРО”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85720" y="642918"/>
            <a:ext cx="178595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i="1" dirty="0" smtClean="0">
                <a:solidFill>
                  <a:schemeClr val="tx1"/>
                </a:solidFill>
              </a:rPr>
              <a:t>Інститутом інноваційної  біоекономіки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Виноска зі стрілкою вліво 11"/>
          <p:cNvSpPr/>
          <p:nvPr/>
        </p:nvSpPr>
        <p:spPr>
          <a:xfrm>
            <a:off x="2143108" y="642918"/>
            <a:ext cx="6643734" cy="135732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b="1" i="1" dirty="0" smtClean="0">
                <a:solidFill>
                  <a:schemeClr val="tx1"/>
                </a:solidFill>
              </a:rPr>
              <a:t>розроблено стратегію і стандарти технологій швидкого освоєння та виробництва нішевих культур на основі  гнучкої </a:t>
            </a:r>
            <a:r>
              <a:rPr lang="uk-UA" sz="1400" b="1" i="1" dirty="0" err="1" smtClean="0">
                <a:solidFill>
                  <a:schemeClr val="tx1"/>
                </a:solidFill>
              </a:rPr>
              <a:t>ринковоорієнтованої</a:t>
            </a:r>
            <a:r>
              <a:rPr lang="uk-UA" sz="1400" b="1" i="1" dirty="0" smtClean="0">
                <a:solidFill>
                  <a:schemeClr val="tx1"/>
                </a:solidFill>
              </a:rPr>
              <a:t> системи селекції, вирощування, переробки і реалізації продукції в  єдиному комплексі, конструктивними елементами якого є: 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28662" y="2071678"/>
          <a:ext cx="385765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-214346" y="3571876"/>
          <a:ext cx="385765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857752" y="2071678"/>
          <a:ext cx="385765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5500694" y="3643314"/>
          <a:ext cx="385765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1" name="Округлений прямокутник 20"/>
          <p:cNvSpPr/>
          <p:nvPr/>
        </p:nvSpPr>
        <p:spPr>
          <a:xfrm>
            <a:off x="7000892" y="5572116"/>
            <a:ext cx="1785950" cy="1143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МЕТА ФАСТПЛАНТ-ТЕХНОЛОГІЙ</a:t>
            </a:r>
          </a:p>
        </p:txBody>
      </p:sp>
      <p:sp>
        <p:nvSpPr>
          <p:cNvPr id="22" name="Виноска зі стрілкою вліво 21"/>
          <p:cNvSpPr/>
          <p:nvPr/>
        </p:nvSpPr>
        <p:spPr>
          <a:xfrm flipH="1">
            <a:off x="285720" y="5572116"/>
            <a:ext cx="6643734" cy="11430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b="1" i="1" dirty="0" smtClean="0">
                <a:solidFill>
                  <a:schemeClr val="tx1"/>
                </a:solidFill>
              </a:rPr>
              <a:t>забезпечення високопродуктивного аграрного виробництва шляхом швидкого реагування на ринкову кон'юнктуру, прискореного розмноження високоякісного селекційного матеріалу, диверсифікації і активізації вирощування , переробки і реалізації нішевої продукції у обсязі замовлення.</a:t>
            </a:r>
            <a:endParaRPr lang="uk-UA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43108" y="3547592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Договір</a:t>
            </a:r>
          </a:p>
          <a:p>
            <a:pPr algn="ctr"/>
            <a:endParaRPr lang="uk-UA" sz="1400" b="1" i="1" dirty="0" smtClean="0"/>
          </a:p>
          <a:p>
            <a:pPr algn="ctr"/>
            <a:r>
              <a:rPr lang="uk-UA" sz="1400" b="1" i="1" dirty="0" smtClean="0"/>
              <a:t>супроводу</a:t>
            </a:r>
            <a:endParaRPr lang="uk-UA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8" y="3547592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Договір</a:t>
            </a:r>
          </a:p>
          <a:p>
            <a:pPr algn="ctr"/>
            <a:endParaRPr lang="uk-UA" sz="1400" b="1" i="1" dirty="0" smtClean="0"/>
          </a:p>
          <a:p>
            <a:pPr algn="ctr"/>
            <a:r>
              <a:rPr lang="uk-UA" sz="1400" b="1" i="1" dirty="0" smtClean="0"/>
              <a:t>кооперації</a:t>
            </a:r>
            <a:endParaRPr lang="uk-UA" sz="1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2546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КЛАСТЕРНА МОДЕЛЬ СП</a:t>
            </a:r>
            <a:r>
              <a:rPr lang="uk-UA" sz="3600" b="1" i="1" dirty="0" smtClean="0">
                <a:solidFill>
                  <a:srgbClr val="0070C0"/>
                </a:solidFill>
              </a:rPr>
              <a:t>ІВРОБІТНИЦТВА</a:t>
            </a:r>
            <a:endParaRPr lang="uk-UA" sz="3600" dirty="0"/>
          </a:p>
        </p:txBody>
      </p:sp>
      <p:sp>
        <p:nvSpPr>
          <p:cNvPr id="5" name="Куб 4"/>
          <p:cNvSpPr/>
          <p:nvPr/>
        </p:nvSpPr>
        <p:spPr>
          <a:xfrm>
            <a:off x="3428992" y="3357562"/>
            <a:ext cx="2500330" cy="1143008"/>
          </a:xfrm>
          <a:prstGeom prst="cube">
            <a:avLst>
              <a:gd name="adj" fmla="val 8625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Базове господарство</a:t>
            </a:r>
            <a:endParaRPr lang="uk-UA" sz="2800" b="1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14282" y="3429000"/>
            <a:ext cx="1928826" cy="1000132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Дослідна установа</a:t>
            </a:r>
            <a:endParaRPr lang="uk-UA" sz="2000" b="1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072330" y="3429000"/>
            <a:ext cx="1857388" cy="1000132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Товарні господарства</a:t>
            </a:r>
            <a:endParaRPr lang="uk-UA" sz="2000" b="1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428992" y="1428736"/>
            <a:ext cx="2286016" cy="1000132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Замовник</a:t>
            </a:r>
          </a:p>
          <a:p>
            <a:pPr algn="ctr"/>
            <a:r>
              <a:rPr lang="uk-UA" sz="2000" b="1" dirty="0" smtClean="0"/>
              <a:t>нішевої продукції</a:t>
            </a:r>
          </a:p>
        </p:txBody>
      </p:sp>
      <p:sp>
        <p:nvSpPr>
          <p:cNvPr id="14" name="Овал 13"/>
          <p:cNvSpPr/>
          <p:nvPr/>
        </p:nvSpPr>
        <p:spPr>
          <a:xfrm>
            <a:off x="1285852" y="571480"/>
            <a:ext cx="1285884" cy="1285884"/>
          </a:xfrm>
          <a:prstGeom prst="ellipse">
            <a:avLst/>
          </a:prstGeom>
          <a:ln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/>
              <a:t>Постачаль-ники</a:t>
            </a:r>
            <a:r>
              <a:rPr lang="uk-UA" sz="1200" b="1" dirty="0" smtClean="0"/>
              <a:t> ресурсів</a:t>
            </a:r>
          </a:p>
        </p:txBody>
      </p:sp>
      <p:sp>
        <p:nvSpPr>
          <p:cNvPr id="16" name="Подвійна стрілка вліво/вправо 15"/>
          <p:cNvSpPr/>
          <p:nvPr/>
        </p:nvSpPr>
        <p:spPr>
          <a:xfrm>
            <a:off x="2428860" y="3857628"/>
            <a:ext cx="785818" cy="142876"/>
          </a:xfrm>
          <a:prstGeom prst="left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одвійна стрілка вліво/вправо 16"/>
          <p:cNvSpPr/>
          <p:nvPr/>
        </p:nvSpPr>
        <p:spPr>
          <a:xfrm>
            <a:off x="6000760" y="3857628"/>
            <a:ext cx="785818" cy="142876"/>
          </a:xfrm>
          <a:prstGeom prst="left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 вправо 21"/>
          <p:cNvSpPr/>
          <p:nvPr/>
        </p:nvSpPr>
        <p:spPr>
          <a:xfrm rot="1617194">
            <a:off x="2630685" y="1455707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3" name="Стрілка вправо 22"/>
          <p:cNvSpPr/>
          <p:nvPr/>
        </p:nvSpPr>
        <p:spPr>
          <a:xfrm rot="20026271">
            <a:off x="2639996" y="2259331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4" name="Стрілка вправо 23"/>
          <p:cNvSpPr/>
          <p:nvPr/>
        </p:nvSpPr>
        <p:spPr>
          <a:xfrm rot="20451059">
            <a:off x="5936201" y="1541951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5" name="Стрілка вправо 24"/>
          <p:cNvSpPr/>
          <p:nvPr/>
        </p:nvSpPr>
        <p:spPr>
          <a:xfrm rot="1742072">
            <a:off x="5919105" y="2236058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6" name="Стрілка вправо 25"/>
          <p:cNvSpPr/>
          <p:nvPr/>
        </p:nvSpPr>
        <p:spPr>
          <a:xfrm rot="5400000">
            <a:off x="4204593" y="2879000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0562" y="269146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Форвардний</a:t>
            </a:r>
          </a:p>
          <a:p>
            <a:pPr algn="ctr"/>
            <a:r>
              <a:rPr lang="uk-UA" sz="1400" b="1" i="1" dirty="0" smtClean="0"/>
              <a:t>контракт</a:t>
            </a:r>
            <a:endParaRPr lang="uk-UA" sz="1400" b="1" i="1" dirty="0"/>
          </a:p>
        </p:txBody>
      </p:sp>
      <p:sp>
        <p:nvSpPr>
          <p:cNvPr id="28" name="Стрілка вправо 27"/>
          <p:cNvSpPr/>
          <p:nvPr/>
        </p:nvSpPr>
        <p:spPr>
          <a:xfrm rot="8237015">
            <a:off x="2566531" y="4865391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9" name="Стрілка вправо 28"/>
          <p:cNvSpPr/>
          <p:nvPr/>
        </p:nvSpPr>
        <p:spPr>
          <a:xfrm rot="2001579">
            <a:off x="5875218" y="4911864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30" name="Стрілка вправо 29"/>
          <p:cNvSpPr/>
          <p:nvPr/>
        </p:nvSpPr>
        <p:spPr>
          <a:xfrm rot="5400000">
            <a:off x="4286248" y="4786322"/>
            <a:ext cx="571504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715140" y="571480"/>
            <a:ext cx="1285884" cy="1285884"/>
          </a:xfrm>
          <a:prstGeom prst="ellipse">
            <a:avLst/>
          </a:prstGeom>
          <a:ln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Вторинна</a:t>
            </a:r>
          </a:p>
          <a:p>
            <a:pPr algn="ctr"/>
            <a:r>
              <a:rPr lang="uk-UA" sz="1200" b="1" dirty="0" smtClean="0"/>
              <a:t>переробка</a:t>
            </a:r>
            <a:endParaRPr lang="uk-UA" sz="1200" b="1" dirty="0"/>
          </a:p>
        </p:txBody>
      </p:sp>
      <p:sp>
        <p:nvSpPr>
          <p:cNvPr id="32" name="Овал 31"/>
          <p:cNvSpPr/>
          <p:nvPr/>
        </p:nvSpPr>
        <p:spPr>
          <a:xfrm>
            <a:off x="1285852" y="1928802"/>
            <a:ext cx="1285884" cy="1285884"/>
          </a:xfrm>
          <a:prstGeom prst="ellipse">
            <a:avLst/>
          </a:prstGeom>
          <a:ln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Кредитори</a:t>
            </a:r>
          </a:p>
        </p:txBody>
      </p:sp>
      <p:sp>
        <p:nvSpPr>
          <p:cNvPr id="33" name="Овал 32"/>
          <p:cNvSpPr/>
          <p:nvPr/>
        </p:nvSpPr>
        <p:spPr>
          <a:xfrm>
            <a:off x="6715140" y="1928802"/>
            <a:ext cx="1285884" cy="1285884"/>
          </a:xfrm>
          <a:prstGeom prst="ellipse">
            <a:avLst/>
          </a:prstGeom>
          <a:ln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Споживч</a:t>
            </a:r>
            <a:r>
              <a:rPr lang="uk-UA" sz="1200" b="1" dirty="0" smtClean="0"/>
              <a:t>а</a:t>
            </a:r>
            <a:r>
              <a:rPr lang="uk-UA" sz="1200" b="1" dirty="0" smtClean="0"/>
              <a:t> продукція</a:t>
            </a:r>
            <a:endParaRPr lang="uk-UA" sz="1200" b="1" dirty="0"/>
          </a:p>
        </p:txBody>
      </p:sp>
      <p:sp>
        <p:nvSpPr>
          <p:cNvPr id="34" name="Овал 33"/>
          <p:cNvSpPr/>
          <p:nvPr/>
        </p:nvSpPr>
        <p:spPr>
          <a:xfrm>
            <a:off x="1357290" y="5072074"/>
            <a:ext cx="1571636" cy="1563364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/>
              <a:t>Біо-</a:t>
            </a:r>
            <a:endParaRPr lang="uk-UA" sz="1200" b="1" dirty="0" smtClean="0"/>
          </a:p>
          <a:p>
            <a:pPr algn="ctr"/>
            <a:r>
              <a:rPr lang="uk-UA" sz="1200" b="1" dirty="0" smtClean="0"/>
              <a:t>репродуктор</a:t>
            </a:r>
            <a:endParaRPr lang="uk-UA" sz="1200" b="1" dirty="0"/>
          </a:p>
        </p:txBody>
      </p:sp>
      <p:sp>
        <p:nvSpPr>
          <p:cNvPr id="35" name="Овал 34"/>
          <p:cNvSpPr/>
          <p:nvPr/>
        </p:nvSpPr>
        <p:spPr>
          <a:xfrm>
            <a:off x="6286512" y="5072074"/>
            <a:ext cx="1571636" cy="1563364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Первинна переробка</a:t>
            </a:r>
            <a:endParaRPr lang="uk-UA" sz="1200" b="1" dirty="0"/>
          </a:p>
        </p:txBody>
      </p:sp>
      <p:sp>
        <p:nvSpPr>
          <p:cNvPr id="36" name="Овал 35"/>
          <p:cNvSpPr/>
          <p:nvPr/>
        </p:nvSpPr>
        <p:spPr>
          <a:xfrm>
            <a:off x="3786182" y="5214950"/>
            <a:ext cx="1571636" cy="1563364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/>
              <a:t>Експеримен-тальне</a:t>
            </a:r>
            <a:r>
              <a:rPr lang="uk-UA" sz="1200" b="1" dirty="0" smtClean="0"/>
              <a:t> виробництво</a:t>
            </a:r>
            <a:endParaRPr lang="uk-UA"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163630" y="5429264"/>
            <a:ext cx="2265362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Базові господарства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Товарні господарства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5804" y="131763"/>
            <a:ext cx="8229600" cy="7254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</a:rPr>
              <a:t>СХЕМА ЗАПУСКУ СТАРТАПУ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82781" y="1770054"/>
            <a:ext cx="16129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Інноваційні рішення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Інвестиційні рішення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1849" y="5429264"/>
            <a:ext cx="2265362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Первинна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Вторинна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43504" y="4286256"/>
            <a:ext cx="1149348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Промисловий </a:t>
            </a:r>
            <a:endParaRPr kumimoji="0" lang="uk-UA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пакет</a:t>
            </a: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45356" y="3500438"/>
            <a:ext cx="1752600" cy="4270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Замовлення продукції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Поставки ресурсів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59181" y="1766882"/>
            <a:ext cx="16129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Проектний супровід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Договірний супровід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2844" y="1782754"/>
            <a:ext cx="197643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Економічний прогноз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Технологічне передбачення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14282" y="3571876"/>
            <a:ext cx="22320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Наукові установи</a:t>
            </a:r>
            <a:r>
              <a:rPr kumimoji="0" lang="uk-UA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</a:t>
            </a: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Технологічні компанії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753132" y="3214686"/>
            <a:ext cx="1119188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Комерційний пакет</a:t>
            </a: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689324" y="3378219"/>
            <a:ext cx="2201862" cy="598487"/>
          </a:xfrm>
          <a:prstGeom prst="parallelogram">
            <a:avLst>
              <a:gd name="adj" fmla="val 91976"/>
            </a:avLst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Провайдер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332031" y="3214686"/>
            <a:ext cx="123983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Технологічний пакет</a:t>
            </a: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3557615" y="1071546"/>
            <a:ext cx="2371707" cy="571504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Інкубатор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6769131" y="2928934"/>
            <a:ext cx="2232025" cy="57787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Ринок</a:t>
            </a:r>
            <a:endParaRPr kumimoji="0" lang="uk-U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142844" y="2952769"/>
            <a:ext cx="2303463" cy="619108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Технології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857224" y="4857760"/>
            <a:ext cx="2857520" cy="571504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Вирощування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3338486" y="2344756"/>
            <a:ext cx="2232025" cy="508000"/>
          </a:xfrm>
          <a:prstGeom prst="parallelogram">
            <a:avLst>
              <a:gd name="adj" fmla="val 109844"/>
            </a:avLst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Проекти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3338486" y="2749569"/>
            <a:ext cx="2620963" cy="781050"/>
          </a:xfrm>
          <a:prstGeom prst="parallelogram">
            <a:avLst>
              <a:gd name="adj" fmla="val 83892"/>
            </a:avLst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СТАРТАП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Бізнес-пакет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664215" y="1925630"/>
            <a:ext cx="10509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Операційний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пакет</a:t>
            </a: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738434" y="4286256"/>
            <a:ext cx="13335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Аграрний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пакет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6099149" y="4870460"/>
            <a:ext cx="2339975" cy="53975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Переробка</a:t>
            </a:r>
            <a:endParaRPr kumimoji="0" lang="uk-U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3643306" y="3216276"/>
            <a:ext cx="304800" cy="2841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3838572" y="1214422"/>
            <a:ext cx="304800" cy="2841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338110" y="3143248"/>
            <a:ext cx="304800" cy="284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123928" y="4984754"/>
            <a:ext cx="304800" cy="284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6338902" y="5002225"/>
            <a:ext cx="304800" cy="284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7053282" y="3073399"/>
            <a:ext cx="304800" cy="284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Стрілка вправо 33"/>
          <p:cNvSpPr/>
          <p:nvPr/>
        </p:nvSpPr>
        <p:spPr>
          <a:xfrm rot="5400000">
            <a:off x="5357818" y="2092282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35" name="Стрілка вправо 34"/>
          <p:cNvSpPr/>
          <p:nvPr/>
        </p:nvSpPr>
        <p:spPr>
          <a:xfrm rot="10800000">
            <a:off x="5857884" y="3071810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36" name="Стрілка вправо 35"/>
          <p:cNvSpPr/>
          <p:nvPr/>
        </p:nvSpPr>
        <p:spPr>
          <a:xfrm>
            <a:off x="2643174" y="3071810"/>
            <a:ext cx="714380" cy="14287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37" name="Стрілка вправо 36"/>
          <p:cNvSpPr/>
          <p:nvPr/>
        </p:nvSpPr>
        <p:spPr>
          <a:xfrm rot="18944205">
            <a:off x="2447498" y="4256659"/>
            <a:ext cx="1196554" cy="130632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38" name="Стрілка вправо 37"/>
          <p:cNvSpPr/>
          <p:nvPr/>
        </p:nvSpPr>
        <p:spPr>
          <a:xfrm rot="13348401">
            <a:off x="5602120" y="4244474"/>
            <a:ext cx="1196554" cy="130632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-14289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«БІОЛАН – ЇЖА ДЛЯ ЖИТТЯ»</a:t>
            </a:r>
            <a:endParaRPr lang="uk-UA" sz="3600" b="1" i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85803" y="785794"/>
            <a:ext cx="4314825" cy="2071702"/>
          </a:xfrm>
          <a:prstGeom prst="roundRect">
            <a:avLst>
              <a:gd name="adj" fmla="val 16667"/>
            </a:avLst>
          </a:pr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КЛАСТЕРИ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з виробництва продукції здорового харчування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Селекція спеціальних сортів і гібридів, технології вирощування зернових, бобових, круп’яних культур для виготовлення безпечних і корисних продуктів збалансованого харчування з підвищеними дієтичними і біодинамічними якостями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\\Viadukfs\транзіт\АГРО 2018\Експозиція Агро-2018\Планшети\2 Шлейф\Теми кластерів\6 Біолан\Картинки\скачанные файлы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39796"/>
            <a:ext cx="3163037" cy="21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кутник 9"/>
          <p:cNvSpPr/>
          <p:nvPr/>
        </p:nvSpPr>
        <p:spPr>
          <a:xfrm>
            <a:off x="3959888" y="2857496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СТАРТАПИ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-621772" y="3143248"/>
          <a:ext cx="9644097" cy="130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1203" y="4286256"/>
          <a:ext cx="9622961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-550367" y="5500702"/>
          <a:ext cx="9572692" cy="121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9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«БІОСАД» – КВІТУЧА САДИБА»</a:t>
            </a:r>
          </a:p>
        </p:txBody>
      </p:sp>
      <p:pic>
        <p:nvPicPr>
          <p:cNvPr id="4" name="Рисунок 3" descr="\\Viadukfs\транзіт\АГРО 2018\Експозиція Агро-2018\Планшети\2 Шлейф\Теми кластерів\5 Біосад\Картинки\apple-orchar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213" y="742944"/>
            <a:ext cx="276509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998938" y="714356"/>
            <a:ext cx="4216400" cy="1857388"/>
          </a:xfrm>
          <a:prstGeom prst="roundRect">
            <a:avLst>
              <a:gd name="adj" fmla="val 16667"/>
            </a:avLst>
          </a:prstGeom>
          <a:solidFill>
            <a:srgbClr val="F2DBD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КЛАСТЕРИ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з виробництва продукції здорового садівництва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Селекція, оздоровлення і розмноження садивного матеріалу на безвірусній основі, закладка інтенсивних високоврожайних садів, вирощування і переробка плодових, ягідних і малопоширених культур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857620" y="2643182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СТАРТАПИ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2928934"/>
          <a:ext cx="9072594" cy="135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500098" y="4071966"/>
          <a:ext cx="914406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05230" y="5286388"/>
          <a:ext cx="925318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725469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«БІОПРОД – ПЕРМАКУЛЬТУРА»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857620" y="2681583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СТАРТАПИ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85803" y="757234"/>
            <a:ext cx="4314825" cy="181451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КЛАСТЕРИ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з виробництва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органічної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продукції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Система дизайну та технології ведення довготривалого сільського господарства на основі гармонізації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полікультур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, органічного землеробства, екологічної промисловості з виробництва безпечних і корисних продуктів споживання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\\Viadukfs\транзіт\АГРО 2018\Експозиція Агро-2018\Планшети\2 Шлейф\Теми кластерів\10 Пермакультура\Картинки\e7d90d-495x30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356"/>
            <a:ext cx="3071834" cy="185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-642974" y="3139319"/>
          <a:ext cx="950125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28596" y="4210889"/>
          <a:ext cx="942981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-642974" y="5282459"/>
          <a:ext cx="9501254" cy="121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</TotalTime>
  <Words>1151</Words>
  <Application>Microsoft Office PowerPoint</Application>
  <PresentationFormat>Екран (4:3)</PresentationFormat>
  <Paragraphs>147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НАШ СЕГМЕНТ – РИНОК НІШЕВОЇ ПРОДУКЦІЇ</vt:lpstr>
      <vt:lpstr>ПИТАННЯ ВИРОБНИЦТВА НІШЕВОЇ ПРОДУКЦІЇ</vt:lpstr>
      <vt:lpstr>МОДУЛЬНА КОНЦЕПЦІЯ “ФАСТПЛАНТАГРО”</vt:lpstr>
      <vt:lpstr>КЛАСТЕРНА МОДЕЛЬ СПІВРОБІТНИЦТВА</vt:lpstr>
      <vt:lpstr>СХЕМА ЗАПУСКУ СТАРТАПУ</vt:lpstr>
      <vt:lpstr>«БІОЛАН – ЇЖА ДЛЯ ЖИТТЯ»</vt:lpstr>
      <vt:lpstr>«БІОСАД» – КВІТУЧА САДИБА»</vt:lpstr>
      <vt:lpstr>«БІОПРОД – ПЕРМАКУЛЬТУРА»</vt:lpstr>
      <vt:lpstr>«БІОЕФЕКТ – СКАРБИ РОСЛИН»</vt:lpstr>
      <vt:lpstr>«БІОЕНЕРГО – СИЛА РОСЛИН»</vt:lpstr>
      <vt:lpstr>«БІОРЕГІОН – ЗАМОЖНИЙ КРАЙ»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VND</dc:creator>
  <cp:lastModifiedBy>VND</cp:lastModifiedBy>
  <cp:revision>71</cp:revision>
  <dcterms:created xsi:type="dcterms:W3CDTF">2018-09-04T15:01:21Z</dcterms:created>
  <dcterms:modified xsi:type="dcterms:W3CDTF">2018-09-05T14:40:06Z</dcterms:modified>
</cp:coreProperties>
</file>